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1" r:id="rId3"/>
    <p:sldId id="263" r:id="rId4"/>
    <p:sldId id="262" r:id="rId5"/>
    <p:sldId id="264" r:id="rId6"/>
    <p:sldId id="265" r:id="rId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varScale="1">
        <p:scale>
          <a:sx n="77" d="100"/>
          <a:sy n="77" d="100"/>
        </p:scale>
        <p:origin x="201" y="8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7CE5AE-D106-F8A7-0BCB-0DA0876A7F75}"/>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75CCE756-B162-4522-04B3-48F08C51BD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6E70E2D-31BF-20EE-495A-D5A3D4B1A15C}"/>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5" name="Espace réservé du pied de page 4">
            <a:extLst>
              <a:ext uri="{FF2B5EF4-FFF2-40B4-BE49-F238E27FC236}">
                <a16:creationId xmlns:a16="http://schemas.microsoft.com/office/drawing/2014/main" id="{307C9687-A3A9-4A95-90CA-40FFF5944D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B087745-468C-5C34-6EA5-1FDADB6091CE}"/>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3535863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527B84-8FCD-DB70-9F97-ED0A0B67F2C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2FBC7C99-75DD-9199-F53A-D2A59086960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24623CF-ADE7-05E4-1A14-814CDF044257}"/>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5" name="Espace réservé du pied de page 4">
            <a:extLst>
              <a:ext uri="{FF2B5EF4-FFF2-40B4-BE49-F238E27FC236}">
                <a16:creationId xmlns:a16="http://schemas.microsoft.com/office/drawing/2014/main" id="{80CB6302-E23E-73A7-B6D5-F8C79596528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7F8B644-6C7F-2721-AFD8-0D9B23C99F97}"/>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127037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E135890-3EF2-88F5-B098-ED8E2E63669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1CDF48F-D7B3-7BBF-0C14-55DF5012885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3974CE9-5ACC-FEDF-02BE-8378D87D02BF}"/>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5" name="Espace réservé du pied de page 4">
            <a:extLst>
              <a:ext uri="{FF2B5EF4-FFF2-40B4-BE49-F238E27FC236}">
                <a16:creationId xmlns:a16="http://schemas.microsoft.com/office/drawing/2014/main" id="{0F10F1CC-1B03-5D90-2CC7-1D0AF091DB6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26B218F-578C-7863-AD3E-EE52F2133B6E}"/>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468885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FB2DDE-2551-6174-29CB-4E538AA7203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56412CF-0C15-5BB9-A04F-079A696E56F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D6789E8-E50B-3ED5-6190-2968E5284886}"/>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5" name="Espace réservé du pied de page 4">
            <a:extLst>
              <a:ext uri="{FF2B5EF4-FFF2-40B4-BE49-F238E27FC236}">
                <a16:creationId xmlns:a16="http://schemas.microsoft.com/office/drawing/2014/main" id="{AFBD0079-9DA9-0FA4-218B-82FE41BCA4C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AA94E42-6DFE-8483-D9D9-4047185A2A37}"/>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2505232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050AE1-8CA5-D711-6968-8595BB072FA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EAAC5CA0-E707-4B53-45D2-15E15933D6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9EF481F-4B66-F88F-F1D7-FB5B9D3C3554}"/>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5" name="Espace réservé du pied de page 4">
            <a:extLst>
              <a:ext uri="{FF2B5EF4-FFF2-40B4-BE49-F238E27FC236}">
                <a16:creationId xmlns:a16="http://schemas.microsoft.com/office/drawing/2014/main" id="{FAB67611-D9E8-4458-9050-18FE31EFD13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9844124-7B86-0179-B234-88052D2CC9D7}"/>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476596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FB14FC-9C86-65BB-6CDE-1B0AF15A663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86BFF17-F55A-5683-3D81-F66626AE5FA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17CB543-7C24-B971-E046-E6EDFAF4906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32A8054A-22B0-5701-74B5-46DCF5A19C99}"/>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6" name="Espace réservé du pied de page 5">
            <a:extLst>
              <a:ext uri="{FF2B5EF4-FFF2-40B4-BE49-F238E27FC236}">
                <a16:creationId xmlns:a16="http://schemas.microsoft.com/office/drawing/2014/main" id="{1818AC6C-C33C-FAEC-6AC5-462C1DD85B2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C7EA1B2-45B0-5461-DCE7-026EC5CE0B3D}"/>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843290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8BD71E-7098-5B11-F346-86AC4296F396}"/>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5BA039D-6C78-FEA2-7372-A2E2FA12DE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06C8EBAB-0656-A12B-6C41-7A96156FD6AC}"/>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334F66A-A45B-289A-56D8-9E54285E22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B2964682-E527-75B6-3873-512F948EC01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F1DD0C26-EC0E-40D1-E0EE-637C93281A1E}"/>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8" name="Espace réservé du pied de page 7">
            <a:extLst>
              <a:ext uri="{FF2B5EF4-FFF2-40B4-BE49-F238E27FC236}">
                <a16:creationId xmlns:a16="http://schemas.microsoft.com/office/drawing/2014/main" id="{69124144-404C-DFFE-F638-6286C0DC5B1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878E1284-C64C-6707-D30B-2499C4DA9EA0}"/>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1911473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FEA3E2-70EC-201F-3A8C-51F4BA24BD4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76395C8-1142-E1D0-D2BD-A4CB72C65505}"/>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4" name="Espace réservé du pied de page 3">
            <a:extLst>
              <a:ext uri="{FF2B5EF4-FFF2-40B4-BE49-F238E27FC236}">
                <a16:creationId xmlns:a16="http://schemas.microsoft.com/office/drawing/2014/main" id="{FCA488DE-2591-D214-968A-05224EBC2A0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2F91B5C7-CD42-BAEC-A381-9DCB8BF8911E}"/>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619832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7452F6C-A091-962D-C14D-1873AB1AE6F2}"/>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3" name="Espace réservé du pied de page 2">
            <a:extLst>
              <a:ext uri="{FF2B5EF4-FFF2-40B4-BE49-F238E27FC236}">
                <a16:creationId xmlns:a16="http://schemas.microsoft.com/office/drawing/2014/main" id="{E7A856C0-6513-EF6A-7CF2-6A3F4F19A25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8E7244F-3F89-A70D-44BD-3A0D8B9C73E8}"/>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3217373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9CA3F4-1D9E-27EA-7EF4-D7D0F554B27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6C2C3E6-E270-4004-65B8-028A2207D0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5EBD2AB-1744-0CCE-F571-34C9E43F96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B4CD3B5-26B8-2FFB-D68A-984751360F54}"/>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6" name="Espace réservé du pied de page 5">
            <a:extLst>
              <a:ext uri="{FF2B5EF4-FFF2-40B4-BE49-F238E27FC236}">
                <a16:creationId xmlns:a16="http://schemas.microsoft.com/office/drawing/2014/main" id="{12625DF5-C131-E6C9-BA8D-4F119EA3BB9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70F3561-04CE-E3B6-5B8B-9459DE75638F}"/>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2668504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8D4006-A2BB-D1E4-A0C7-D82A151D81F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19E8BC3-7D9B-2FA5-8C65-AC4EA34405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9417F94-87C0-FAF8-0635-D3DDCCD42F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CB6D213-129E-E189-1E95-0F2F6ED85ED1}"/>
              </a:ext>
            </a:extLst>
          </p:cNvPr>
          <p:cNvSpPr>
            <a:spLocks noGrp="1"/>
          </p:cNvSpPr>
          <p:nvPr>
            <p:ph type="dt" sz="half" idx="10"/>
          </p:nvPr>
        </p:nvSpPr>
        <p:spPr/>
        <p:txBody>
          <a:bodyPr/>
          <a:lstStyle/>
          <a:p>
            <a:fld id="{E0B50B2F-3197-41AA-97D4-C34F4F582EF6}" type="datetimeFigureOut">
              <a:rPr lang="fr-FR" smtClean="0"/>
              <a:t>03/11/2022</a:t>
            </a:fld>
            <a:endParaRPr lang="fr-FR"/>
          </a:p>
        </p:txBody>
      </p:sp>
      <p:sp>
        <p:nvSpPr>
          <p:cNvPr id="6" name="Espace réservé du pied de page 5">
            <a:extLst>
              <a:ext uri="{FF2B5EF4-FFF2-40B4-BE49-F238E27FC236}">
                <a16:creationId xmlns:a16="http://schemas.microsoft.com/office/drawing/2014/main" id="{77ABADEA-BD60-E20C-2352-4B1D0D42453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3554EC5-B2D8-82B7-9AB9-810AF7316968}"/>
              </a:ext>
            </a:extLst>
          </p:cNvPr>
          <p:cNvSpPr>
            <a:spLocks noGrp="1"/>
          </p:cNvSpPr>
          <p:nvPr>
            <p:ph type="sldNum" sz="quarter" idx="12"/>
          </p:nvPr>
        </p:nvSpPr>
        <p:spPr/>
        <p:txBody>
          <a:bodyPr/>
          <a:lstStyle/>
          <a:p>
            <a:fld id="{744ABE8F-7C48-46FB-A5BB-B75ECA288166}" type="slidenum">
              <a:rPr lang="fr-FR" smtClean="0"/>
              <a:t>‹N°›</a:t>
            </a:fld>
            <a:endParaRPr lang="fr-FR"/>
          </a:p>
        </p:txBody>
      </p:sp>
    </p:spTree>
    <p:extLst>
      <p:ext uri="{BB962C8B-B14F-4D97-AF65-F5344CB8AC3E}">
        <p14:creationId xmlns:p14="http://schemas.microsoft.com/office/powerpoint/2010/main" val="1329362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064D5F3-21B4-7066-5F5C-394A0C8ACA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4787BD37-4D63-AEAD-A68C-85AEF39C6F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1C807DF-762F-045D-86CC-4B65FB94A9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B50B2F-3197-41AA-97D4-C34F4F582EF6}" type="datetimeFigureOut">
              <a:rPr lang="fr-FR" smtClean="0"/>
              <a:t>03/11/2022</a:t>
            </a:fld>
            <a:endParaRPr lang="fr-FR"/>
          </a:p>
        </p:txBody>
      </p:sp>
      <p:sp>
        <p:nvSpPr>
          <p:cNvPr id="5" name="Espace réservé du pied de page 4">
            <a:extLst>
              <a:ext uri="{FF2B5EF4-FFF2-40B4-BE49-F238E27FC236}">
                <a16:creationId xmlns:a16="http://schemas.microsoft.com/office/drawing/2014/main" id="{288729FE-3139-EF87-3C8F-A45F280C99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42ED81DD-67ED-5341-EED6-AD482CF907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4ABE8F-7C48-46FB-A5BB-B75ECA288166}" type="slidenum">
              <a:rPr lang="fr-FR" smtClean="0"/>
              <a:t>‹N°›</a:t>
            </a:fld>
            <a:endParaRPr lang="fr-FR"/>
          </a:p>
        </p:txBody>
      </p:sp>
    </p:spTree>
    <p:extLst>
      <p:ext uri="{BB962C8B-B14F-4D97-AF65-F5344CB8AC3E}">
        <p14:creationId xmlns:p14="http://schemas.microsoft.com/office/powerpoint/2010/main" val="3177110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ur6_OK">
            <a:hlinkClick r:id="" action="ppaction://media"/>
            <a:extLst>
              <a:ext uri="{FF2B5EF4-FFF2-40B4-BE49-F238E27FC236}">
                <a16:creationId xmlns:a16="http://schemas.microsoft.com/office/drawing/2014/main" id="{D2ADB18A-CAD9-5ACE-9B7D-2B79C3C1C91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2" y="0"/>
            <a:ext cx="12196761" cy="6855322"/>
          </a:xfrm>
          <a:prstGeom prst="rect">
            <a:avLst/>
          </a:prstGeom>
        </p:spPr>
      </p:pic>
    </p:spTree>
    <p:extLst>
      <p:ext uri="{BB962C8B-B14F-4D97-AF65-F5344CB8AC3E}">
        <p14:creationId xmlns:p14="http://schemas.microsoft.com/office/powerpoint/2010/main" val="126084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2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64C799D-1FCC-68F8-84E3-5F3312F3E048}"/>
              </a:ext>
            </a:extLst>
          </p:cNvPr>
          <p:cNvSpPr txBox="1"/>
          <p:nvPr/>
        </p:nvSpPr>
        <p:spPr>
          <a:xfrm>
            <a:off x="87166" y="39729"/>
            <a:ext cx="12017667" cy="4648067"/>
          </a:xfrm>
          <a:prstGeom prst="rect">
            <a:avLst/>
          </a:prstGeom>
          <a:noFill/>
          <a:ln>
            <a:noFill/>
          </a:ln>
        </p:spPr>
        <p:txBody>
          <a:bodyPr wrap="square" rtlCol="0">
            <a:spAutoFit/>
          </a:bodyPr>
          <a:lstStyle/>
          <a:p>
            <a:pPr>
              <a:lnSpc>
                <a:spcPct val="107000"/>
              </a:lnSpc>
              <a:spcAft>
                <a:spcPts val="800"/>
              </a:spcAft>
            </a:pPr>
            <a:r>
              <a:rPr lang="fr-FR" sz="2600" b="1" u="sng" dirty="0">
                <a:solidFill>
                  <a:schemeClr val="bg1"/>
                </a:solidFill>
                <a:latin typeface="Century Gothic" panose="020B0502020202020204" pitchFamily="34" charset="0"/>
                <a:ea typeface="Calibri" panose="020F0502020204030204" pitchFamily="34" charset="0"/>
                <a:cs typeface="Arial" panose="020B0604020202020204" pitchFamily="34" charset="0"/>
              </a:rPr>
              <a:t>JOUR 6</a:t>
            </a:r>
            <a:r>
              <a:rPr lang="fr-FR" sz="2600" b="1" dirty="0">
                <a:solidFill>
                  <a:schemeClr val="bg1"/>
                </a:solidFill>
                <a:latin typeface="Century Gothic" panose="020B0502020202020204" pitchFamily="34" charset="0"/>
                <a:ea typeface="Calibri" panose="020F0502020204030204" pitchFamily="34" charset="0"/>
                <a:cs typeface="Arial" panose="020B0604020202020204" pitchFamily="34" charset="0"/>
              </a:rPr>
              <a:t> : </a:t>
            </a:r>
            <a:r>
              <a:rPr lang="fr-FR" sz="2600" b="1" u="sng" dirty="0">
                <a:solidFill>
                  <a:schemeClr val="bg1"/>
                </a:solidFill>
                <a:latin typeface="Century Gothic" panose="020B0502020202020204" pitchFamily="34" charset="0"/>
                <a:ea typeface="Calibri" panose="020F0502020204030204" pitchFamily="34" charset="0"/>
                <a:cs typeface="Arial" panose="020B0604020202020204" pitchFamily="34" charset="0"/>
              </a:rPr>
              <a:t>MIRACLES</a:t>
            </a:r>
            <a:endParaRPr lang="fr-FR" sz="2600" b="1" u="sng"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p>
            <a:pPr marR="48260" indent="-6350" algn="just">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 Dieu avait donné à St Martin le pouvoir de rappeler les morts à la vie ». </a:t>
            </a:r>
          </a:p>
          <a:p>
            <a:pPr marR="48260" indent="-6350" algn="just">
              <a:lnSpc>
                <a:spcPct val="107000"/>
              </a:lnSpc>
              <a:spcAft>
                <a:spcPts val="800"/>
              </a:spcAft>
            </a:pPr>
            <a:r>
              <a:rPr lang="fr-FR" sz="2600" b="1" dirty="0" err="1">
                <a:solidFill>
                  <a:schemeClr val="bg1"/>
                </a:solidFill>
                <a:effectLst/>
                <a:latin typeface="Century Gothic" panose="020B0502020202020204" pitchFamily="34" charset="0"/>
                <a:ea typeface="Calibri" panose="020F0502020204030204" pitchFamily="34" charset="0"/>
              </a:rPr>
              <a:t>Suplice-Sèvere</a:t>
            </a:r>
            <a:r>
              <a:rPr lang="fr-FR" sz="2600" dirty="0">
                <a:solidFill>
                  <a:schemeClr val="bg1"/>
                </a:solidFill>
                <a:effectLst/>
                <a:latin typeface="Century Gothic" panose="020B0502020202020204" pitchFamily="34" charset="0"/>
                <a:ea typeface="Calibri" panose="020F0502020204030204" pitchFamily="34" charset="0"/>
              </a:rPr>
              <a:t> relate la manifestation de la puissance de Dieu qui permit la résurrection de 3 morts par St Martin. Deux avant son épiscopat : L’un catéchumène qui n’avait pas encore reçu son baptême et l’autre un esclave qui s’était pendu. Aucun d’eux n’étant encore dans le tombeau ; Martin se penchait sur lui, se mettait en prière : On voyait le mort se relever et marcher. Plus tard devenu évêque, il ressuscite dans un village voisin de Chartres, un enfant tenu dans les bras de sa mère. </a:t>
            </a:r>
          </a:p>
          <a:p>
            <a:pPr>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fr-FR" sz="2600" b="1" u="sng"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93826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64C799D-1FCC-68F8-84E3-5F3312F3E048}"/>
              </a:ext>
            </a:extLst>
          </p:cNvPr>
          <p:cNvSpPr txBox="1"/>
          <p:nvPr/>
        </p:nvSpPr>
        <p:spPr>
          <a:xfrm>
            <a:off x="105507" y="63306"/>
            <a:ext cx="12017667" cy="6890284"/>
          </a:xfrm>
          <a:prstGeom prst="rect">
            <a:avLst/>
          </a:prstGeom>
          <a:noFill/>
          <a:ln>
            <a:noFill/>
          </a:ln>
        </p:spPr>
        <p:txBody>
          <a:bodyPr wrap="square" rtlCol="0">
            <a:spAutoFit/>
          </a:bodyPr>
          <a:lstStyle/>
          <a:p>
            <a:pPr marR="35560">
              <a:lnSpc>
                <a:spcPct val="107000"/>
              </a:lnSpc>
              <a:spcAft>
                <a:spcPts val="800"/>
              </a:spcAft>
            </a:pPr>
            <a:r>
              <a:rPr lang="fr-FR" sz="2600" b="1" u="sng" dirty="0">
                <a:solidFill>
                  <a:schemeClr val="bg1"/>
                </a:solidFill>
                <a:effectLst/>
                <a:latin typeface="Century Gothic" panose="020B0502020202020204" pitchFamily="34" charset="0"/>
                <a:ea typeface="Calibri" panose="020F0502020204030204" pitchFamily="34" charset="0"/>
                <a:cs typeface="Arial" panose="020B0604020202020204" pitchFamily="34" charset="0"/>
              </a:rPr>
              <a:t>Méditation</a:t>
            </a:r>
          </a:p>
          <a:p>
            <a:pPr marR="48260" indent="-6350" algn="just">
              <a:lnSpc>
                <a:spcPct val="107000"/>
              </a:lnSpc>
            </a:pPr>
            <a:r>
              <a:rPr lang="fr-FR" sz="2600" dirty="0">
                <a:solidFill>
                  <a:schemeClr val="bg1"/>
                </a:solidFill>
                <a:effectLst/>
                <a:latin typeface="Century Gothic" panose="020B0502020202020204" pitchFamily="34" charset="0"/>
                <a:ea typeface="Calibri" panose="020F0502020204030204" pitchFamily="34" charset="0"/>
              </a:rPr>
              <a:t>« La foi naît de la rencontre avec le Dieu vivant, qui nous appelle et nous révèle son amour, un amour qui nous précède et sur lequel nous pouvons nous appuyer pour être solides et construire notre vie …</a:t>
            </a:r>
          </a:p>
          <a:p>
            <a:pPr marR="48260" indent="-6350" algn="just">
              <a:lnSpc>
                <a:spcPct val="107000"/>
              </a:lnSpc>
            </a:pPr>
            <a:r>
              <a:rPr lang="fr-FR" sz="2600" dirty="0">
                <a:solidFill>
                  <a:schemeClr val="bg1"/>
                </a:solidFill>
                <a:effectLst/>
                <a:latin typeface="Century Gothic" panose="020B0502020202020204" pitchFamily="34" charset="0"/>
                <a:ea typeface="Calibri" panose="020F0502020204030204" pitchFamily="34" charset="0"/>
              </a:rPr>
              <a:t>La foi que nous recevons de Dieu comme un don surnaturel, apparaît comme une lumière pour la route, qui oriente notre marche dans le temps. D’une part, elle procède du passé, elle est la lumière d’une mémoire de fondation, celle de la vie de Jésus, où s’est manifesté son amour pleinement fiable, capable de vaincre la mort. En même temps, cependant, puisque le Christ est ressuscité et nous attire au-delà de la mort, la foi est lumière qui vient de l’avenir, qui entrouvre devant nous de grands horizons et nous conduit au-delà de notre « moi » isolé vers l’ampleur de la communion. »</a:t>
            </a:r>
          </a:p>
          <a:p>
            <a:pPr marR="48260" indent="-6350" algn="just">
              <a:lnSpc>
                <a:spcPct val="107000"/>
              </a:lnSpc>
              <a:spcAft>
                <a:spcPts val="800"/>
              </a:spcAft>
            </a:pPr>
            <a:r>
              <a:rPr lang="fr-FR" sz="26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Pape François, Lumen </a:t>
            </a:r>
            <a:r>
              <a:rPr lang="fr-FR" sz="2600" i="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Fidei</a:t>
            </a:r>
            <a:r>
              <a:rPr lang="fr-FR" sz="2600"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n°4</a:t>
            </a:r>
            <a:endParaRPr lang="fr-FR" sz="2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fontAlgn="base">
              <a:lnSpc>
                <a:spcPct val="107000"/>
              </a:lnSpc>
              <a:spcAft>
                <a:spcPts val="500"/>
              </a:spcAft>
            </a:pPr>
            <a:endParaRPr lang="fr-FR" sz="2600" b="1"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291287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64C799D-1FCC-68F8-84E3-5F3312F3E048}"/>
              </a:ext>
            </a:extLst>
          </p:cNvPr>
          <p:cNvSpPr txBox="1"/>
          <p:nvPr/>
        </p:nvSpPr>
        <p:spPr>
          <a:xfrm>
            <a:off x="105507" y="63306"/>
            <a:ext cx="12017667" cy="6108724"/>
          </a:xfrm>
          <a:prstGeom prst="rect">
            <a:avLst/>
          </a:prstGeom>
          <a:noFill/>
          <a:ln>
            <a:noFill/>
          </a:ln>
        </p:spPr>
        <p:txBody>
          <a:bodyPr wrap="square" rtlCol="0">
            <a:spAutoFit/>
          </a:bodyPr>
          <a:lstStyle/>
          <a:p>
            <a:pPr marR="35560">
              <a:lnSpc>
                <a:spcPct val="107000"/>
              </a:lnSpc>
              <a:spcAft>
                <a:spcPts val="800"/>
              </a:spcAft>
            </a:pPr>
            <a:r>
              <a:rPr lang="fr-FR" sz="2600" b="1" u="sng" dirty="0">
                <a:solidFill>
                  <a:schemeClr val="bg1"/>
                </a:solidFill>
                <a:effectLst/>
                <a:latin typeface="Century Gothic" panose="020B0502020202020204" pitchFamily="34" charset="0"/>
                <a:ea typeface="Calibri" panose="020F0502020204030204" pitchFamily="34" charset="0"/>
                <a:cs typeface="Arial" panose="020B0604020202020204" pitchFamily="34" charset="0"/>
              </a:rPr>
              <a:t>Prière</a:t>
            </a:r>
            <a:endParaRPr lang="fr-FR" sz="2600" b="1"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p>
            <a:pPr marR="48260" indent="-6350" algn="just">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Seigneur, donne-nous la foi et l’espérance de st Martin qui fut puissant par sa prière et sa vie de charité. Donne-nous de reconnaitre tes biens faits et tes dons pour te rendre grâce et chanter ta miséricorde à jamais. Par l’intercession de St Martin qui, aujourd’hui encore, fait des miracles dans les cœurs dans les corps, nous te supplions Seigneur, par ton Esprit transforme la face de la terre.</a:t>
            </a:r>
          </a:p>
          <a:p>
            <a:pPr marR="48260" indent="-6350" algn="just">
              <a:lnSpc>
                <a:spcPct val="107000"/>
              </a:lnSpc>
              <a:spcAft>
                <a:spcPts val="800"/>
              </a:spcAft>
            </a:pPr>
            <a:endParaRPr lang="fr-FR" sz="1800" dirty="0">
              <a:solidFill>
                <a:srgbClr val="000000"/>
              </a:solidFill>
              <a:effectLst/>
              <a:latin typeface="Calibri" panose="020F0502020204030204" pitchFamily="34" charset="0"/>
              <a:ea typeface="Calibri" panose="020F0502020204030204" pitchFamily="34" charset="0"/>
            </a:endParaRPr>
          </a:p>
          <a:p>
            <a:pPr marR="35560">
              <a:lnSpc>
                <a:spcPct val="107000"/>
              </a:lnSpc>
              <a:spcAft>
                <a:spcPts val="800"/>
              </a:spcAft>
            </a:pPr>
            <a:br>
              <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rPr>
            </a:br>
            <a:r>
              <a:rPr lang="fr-FR" sz="2600" b="1" u="sng" dirty="0">
                <a:solidFill>
                  <a:schemeClr val="bg1"/>
                </a:solidFill>
                <a:effectLst/>
                <a:latin typeface="Century Gothic" panose="020B0502020202020204" pitchFamily="34" charset="0"/>
                <a:ea typeface="Calibri" panose="020F0502020204030204" pitchFamily="34" charset="0"/>
                <a:cs typeface="Arial" panose="020B0604020202020204" pitchFamily="34" charset="0"/>
              </a:rPr>
              <a:t>Intensions</a:t>
            </a:r>
            <a:endParaRPr lang="fr-FR" sz="2600" b="1"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p>
            <a:pPr marR="35560">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rPr>
              <a:t>(Intention de la neuvaine ou Témoignage Pèlerinage Tours 2022)</a:t>
            </a:r>
          </a:p>
          <a:p>
            <a:pPr marR="35560">
              <a:lnSpc>
                <a:spcPct val="107000"/>
              </a:lnSpc>
              <a:spcAft>
                <a:spcPts val="800"/>
              </a:spcAft>
            </a:pPr>
            <a:endPar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p>
            <a:pPr marR="35560">
              <a:lnSpc>
                <a:spcPct val="107000"/>
              </a:lnSpc>
              <a:spcAft>
                <a:spcPts val="800"/>
              </a:spcAft>
            </a:pPr>
            <a:endPar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1395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64C799D-1FCC-68F8-84E3-5F3312F3E048}"/>
              </a:ext>
            </a:extLst>
          </p:cNvPr>
          <p:cNvSpPr txBox="1"/>
          <p:nvPr/>
        </p:nvSpPr>
        <p:spPr>
          <a:xfrm>
            <a:off x="105507" y="63306"/>
            <a:ext cx="12017667" cy="6566028"/>
          </a:xfrm>
          <a:prstGeom prst="rect">
            <a:avLst/>
          </a:prstGeom>
          <a:noFill/>
          <a:ln>
            <a:noFill/>
          </a:ln>
        </p:spPr>
        <p:txBody>
          <a:bodyPr wrap="square" rtlCol="0">
            <a:spAutoFit/>
          </a:bodyPr>
          <a:lstStyle/>
          <a:p>
            <a:pPr marR="35560">
              <a:lnSpc>
                <a:spcPct val="107000"/>
              </a:lnSpc>
              <a:spcAft>
                <a:spcPts val="800"/>
              </a:spcAft>
            </a:pPr>
            <a:r>
              <a:rPr lang="fr-FR" sz="2600" b="1" u="sng" dirty="0">
                <a:solidFill>
                  <a:schemeClr val="bg1"/>
                </a:solidFill>
                <a:effectLst/>
                <a:latin typeface="Century Gothic" panose="020B0502020202020204" pitchFamily="34" charset="0"/>
                <a:ea typeface="Calibri" panose="020F0502020204030204" pitchFamily="34" charset="0"/>
                <a:cs typeface="Arial" panose="020B0604020202020204" pitchFamily="34" charset="0"/>
              </a:rPr>
              <a:t>Chapelet</a:t>
            </a:r>
            <a:endParaRPr lang="fr-FR" sz="2600" b="1"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p>
            <a:pPr marR="35560">
              <a:lnSpc>
                <a:spcPct val="107000"/>
              </a:lnSpc>
            </a:pPr>
            <a:r>
              <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rPr>
              <a:t>1 x Notre père</a:t>
            </a:r>
          </a:p>
          <a:p>
            <a:pPr marR="35560">
              <a:lnSpc>
                <a:spcPct val="107000"/>
              </a:lnSpc>
            </a:pPr>
            <a:r>
              <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rPr>
              <a:t>1 dizaine de chapelet</a:t>
            </a:r>
          </a:p>
          <a:p>
            <a:pPr marR="35560">
              <a:lnSpc>
                <a:spcPct val="107000"/>
              </a:lnSpc>
            </a:pPr>
            <a:r>
              <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rPr>
              <a:t>Gloire au père …</a:t>
            </a:r>
          </a:p>
          <a:p>
            <a:pPr marR="35560">
              <a:lnSpc>
                <a:spcPct val="107000"/>
              </a:lnSpc>
            </a:pPr>
            <a:endParaRPr lang="fr-FR" sz="2600" dirty="0">
              <a:solidFill>
                <a:schemeClr val="bg1"/>
              </a:solidFill>
              <a:latin typeface="Century Gothic" panose="020B0502020202020204" pitchFamily="34" charset="0"/>
              <a:ea typeface="Calibri" panose="020F0502020204030204" pitchFamily="34" charset="0"/>
              <a:cs typeface="Arial" panose="020B0604020202020204" pitchFamily="34" charset="0"/>
            </a:endParaRPr>
          </a:p>
          <a:p>
            <a:pPr marR="35560" algn="just">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Ô, mon bon et doux Jésus, pardonnez-nous nos péchés, préservez-nous du feu de l'enfer et conduisez au ciel toutes les âmes, spécialement celles qui ont le plus besoin de votre miséricorde. </a:t>
            </a:r>
          </a:p>
          <a:p>
            <a:pPr marR="35560" algn="just">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Que par la miséricorde de Dieu, les âmes des fidèles trépassés reposent en paix.</a:t>
            </a:r>
          </a:p>
          <a:p>
            <a:pPr marR="35560" algn="just">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Amen.</a:t>
            </a:r>
          </a:p>
          <a:p>
            <a:pPr marR="35560">
              <a:lnSpc>
                <a:spcPct val="107000"/>
              </a:lnSpc>
            </a:pPr>
            <a:endPar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p>
            <a:pPr marR="35560">
              <a:lnSpc>
                <a:spcPct val="107000"/>
              </a:lnSpc>
              <a:spcAft>
                <a:spcPts val="800"/>
              </a:spcAft>
            </a:pPr>
            <a:endPar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p>
            <a:pPr marR="35560">
              <a:lnSpc>
                <a:spcPct val="107000"/>
              </a:lnSpc>
              <a:spcAft>
                <a:spcPts val="800"/>
              </a:spcAft>
            </a:pPr>
            <a:endPar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43389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64C799D-1FCC-68F8-84E3-5F3312F3E048}"/>
              </a:ext>
            </a:extLst>
          </p:cNvPr>
          <p:cNvSpPr txBox="1"/>
          <p:nvPr/>
        </p:nvSpPr>
        <p:spPr>
          <a:xfrm>
            <a:off x="105507" y="63306"/>
            <a:ext cx="12017667" cy="8000780"/>
          </a:xfrm>
          <a:prstGeom prst="rect">
            <a:avLst/>
          </a:prstGeom>
          <a:noFill/>
          <a:ln>
            <a:noFill/>
          </a:ln>
        </p:spPr>
        <p:txBody>
          <a:bodyPr wrap="square" rtlCol="0">
            <a:spAutoFit/>
          </a:bodyPr>
          <a:lstStyle/>
          <a:p>
            <a:pPr marR="36195">
              <a:lnSpc>
                <a:spcPct val="107000"/>
              </a:lnSpc>
              <a:spcAft>
                <a:spcPts val="600"/>
              </a:spcAft>
            </a:pPr>
            <a:r>
              <a:rPr lang="fr-FR" sz="2600" b="1" u="sng" dirty="0">
                <a:solidFill>
                  <a:schemeClr val="bg1"/>
                </a:solidFill>
                <a:effectLst/>
                <a:latin typeface="Century Gothic" panose="020B0502020202020204" pitchFamily="34" charset="0"/>
                <a:ea typeface="Calibri" panose="020F0502020204030204" pitchFamily="34" charset="0"/>
              </a:rPr>
              <a:t>Prions</a:t>
            </a:r>
            <a:endParaRPr lang="fr-FR" sz="2600" b="1" dirty="0">
              <a:solidFill>
                <a:schemeClr val="bg1"/>
              </a:solidFill>
              <a:effectLst/>
              <a:latin typeface="Century Gothic" panose="020B0502020202020204" pitchFamily="34" charset="0"/>
              <a:ea typeface="Calibri" panose="020F0502020204030204" pitchFamily="34" charset="0"/>
            </a:endParaRPr>
          </a:p>
          <a:p>
            <a:pPr marR="35560">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Bienheureux Martin, nous venons à toi. Soldat de Dieu, Apôtre du Christ, Témoin de son Évangile et Pasteur de son Église, nous te prions.</a:t>
            </a:r>
          </a:p>
          <a:p>
            <a:pPr marR="35560" algn="l">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Tu étais présent à Dieu dans le grand silence des nuits solitaires, donne-nous de lui rester fidèles dans la foi et la prière. Catéchumène, tu donnas au mendiant la moitié de ton manteau, aide-nous à partager avec nos frères.</a:t>
            </a:r>
          </a:p>
          <a:p>
            <a:pPr marR="35560" algn="l">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À travers champs et bois, tu as défié le démon et détruit ses idoles, prends-nous en ta garde et protège-nous du mal.</a:t>
            </a:r>
          </a:p>
          <a:p>
            <a:pPr marR="35560" algn="l">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Au soir de ta vie, tu n’as point refusé le poids des jours et des travaux, fais que nous soyons dociles à la volonté du Père.</a:t>
            </a:r>
          </a:p>
          <a:p>
            <a:pPr marR="35560" algn="l">
              <a:lnSpc>
                <a:spcPct val="107000"/>
              </a:lnSpc>
              <a:spcAft>
                <a:spcPts val="800"/>
              </a:spcAft>
            </a:pPr>
            <a:r>
              <a:rPr lang="fr-FR" sz="2600" dirty="0">
                <a:solidFill>
                  <a:schemeClr val="bg1"/>
                </a:solidFill>
                <a:effectLst/>
                <a:latin typeface="Century Gothic" panose="020B0502020202020204" pitchFamily="34" charset="0"/>
                <a:ea typeface="Calibri" panose="020F0502020204030204" pitchFamily="34" charset="0"/>
              </a:rPr>
              <a:t>Au Ciel de gloire, tu jouis de ton repos dans la maison de Dieu, mets en nos cœurs le désir de te rejoindre et de connaître près de toi la joie de l’éternité bienheureuse ».</a:t>
            </a:r>
          </a:p>
          <a:p>
            <a:pPr marR="35560">
              <a:lnSpc>
                <a:spcPct val="107000"/>
              </a:lnSpc>
              <a:spcAft>
                <a:spcPts val="800"/>
              </a:spcAft>
            </a:pPr>
            <a:r>
              <a:rPr lang="fr-FR" sz="1800" dirty="0">
                <a:solidFill>
                  <a:srgbClr val="FF0000"/>
                </a:solidFill>
                <a:effectLst/>
                <a:latin typeface="Century Gothic" panose="020B0502020202020204" pitchFamily="34" charset="0"/>
                <a:ea typeface="Calibri" panose="020F0502020204030204" pitchFamily="34" charset="0"/>
              </a:rPr>
              <a:t> </a:t>
            </a:r>
            <a:endParaRPr lang="fr-FR" sz="1800" dirty="0">
              <a:solidFill>
                <a:srgbClr val="000000"/>
              </a:solidFill>
              <a:effectLst/>
              <a:latin typeface="Calibri" panose="020F0502020204030204" pitchFamily="34" charset="0"/>
              <a:ea typeface="Calibri" panose="020F0502020204030204" pitchFamily="34" charset="0"/>
            </a:endParaRPr>
          </a:p>
          <a:p>
            <a:pPr marR="35560">
              <a:lnSpc>
                <a:spcPct val="107000"/>
              </a:lnSpc>
              <a:spcAft>
                <a:spcPts val="800"/>
              </a:spcAft>
            </a:pPr>
            <a:endPar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a:p>
            <a:pPr marR="35560">
              <a:lnSpc>
                <a:spcPct val="107000"/>
              </a:lnSpc>
              <a:spcAft>
                <a:spcPts val="800"/>
              </a:spcAft>
            </a:pPr>
            <a:endParaRPr lang="fr-FR" sz="2600" dirty="0">
              <a:solidFill>
                <a:schemeClr val="bg1"/>
              </a:solidFill>
              <a:effectLst/>
              <a:latin typeface="Century Gothic" panose="020B0502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6647375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TotalTime>
  <Words>610</Words>
  <Application>Microsoft Office PowerPoint</Application>
  <PresentationFormat>Grand écran</PresentationFormat>
  <Paragraphs>29</Paragraphs>
  <Slides>6</Slides>
  <Notes>0</Notes>
  <HiddenSlides>0</HiddenSlides>
  <MMClips>1</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6</vt:i4>
      </vt:variant>
    </vt:vector>
  </HeadingPairs>
  <TitlesOfParts>
    <vt:vector size="12" baseType="lpstr">
      <vt:lpstr>Arial</vt:lpstr>
      <vt:lpstr>Calibri</vt:lpstr>
      <vt:lpstr>Calibri Light</vt:lpstr>
      <vt:lpstr>Century Gothic</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Utilistateur Admin Install</dc:creator>
  <cp:lastModifiedBy>Utilistateur Admin Install</cp:lastModifiedBy>
  <cp:revision>11</cp:revision>
  <dcterms:created xsi:type="dcterms:W3CDTF">2022-11-01T17:39:22Z</dcterms:created>
  <dcterms:modified xsi:type="dcterms:W3CDTF">2022-11-03T07:57:34Z</dcterms:modified>
</cp:coreProperties>
</file>