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1" r:id="rId3"/>
    <p:sldId id="263" r:id="rId4"/>
    <p:sldId id="262" r:id="rId5"/>
    <p:sldId id="264" r:id="rId6"/>
    <p:sldId id="265" r:id="rId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77" d="100"/>
          <a:sy n="77" d="100"/>
        </p:scale>
        <p:origin x="201" y="8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CE5AE-D106-F8A7-0BCB-0DA0876A7F7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5CCE756-B162-4522-04B3-48F08C51BD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6E70E2D-31BF-20EE-495A-D5A3D4B1A15C}"/>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5" name="Espace réservé du pied de page 4">
            <a:extLst>
              <a:ext uri="{FF2B5EF4-FFF2-40B4-BE49-F238E27FC236}">
                <a16:creationId xmlns:a16="http://schemas.microsoft.com/office/drawing/2014/main" id="{307C9687-A3A9-4A95-90CA-40FFF5944D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B087745-468C-5C34-6EA5-1FDADB6091CE}"/>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3535863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527B84-8FCD-DB70-9F97-ED0A0B67F2C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2FBC7C99-75DD-9199-F53A-D2A59086960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24623CF-ADE7-05E4-1A14-814CDF044257}"/>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5" name="Espace réservé du pied de page 4">
            <a:extLst>
              <a:ext uri="{FF2B5EF4-FFF2-40B4-BE49-F238E27FC236}">
                <a16:creationId xmlns:a16="http://schemas.microsoft.com/office/drawing/2014/main" id="{80CB6302-E23E-73A7-B6D5-F8C79596528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7F8B644-6C7F-2721-AFD8-0D9B23C99F97}"/>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127037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E135890-3EF2-88F5-B098-ED8E2E63669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1CDF48F-D7B3-7BBF-0C14-55DF5012885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3974CE9-5ACC-FEDF-02BE-8378D87D02BF}"/>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5" name="Espace réservé du pied de page 4">
            <a:extLst>
              <a:ext uri="{FF2B5EF4-FFF2-40B4-BE49-F238E27FC236}">
                <a16:creationId xmlns:a16="http://schemas.microsoft.com/office/drawing/2014/main" id="{0F10F1CC-1B03-5D90-2CC7-1D0AF091DB6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26B218F-578C-7863-AD3E-EE52F2133B6E}"/>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468885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FB2DDE-2551-6174-29CB-4E538AA7203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56412CF-0C15-5BB9-A04F-079A696E56F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D6789E8-E50B-3ED5-6190-2968E5284886}"/>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5" name="Espace réservé du pied de page 4">
            <a:extLst>
              <a:ext uri="{FF2B5EF4-FFF2-40B4-BE49-F238E27FC236}">
                <a16:creationId xmlns:a16="http://schemas.microsoft.com/office/drawing/2014/main" id="{AFBD0079-9DA9-0FA4-218B-82FE41BCA4C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AA94E42-6DFE-8483-D9D9-4047185A2A37}"/>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2505232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050AE1-8CA5-D711-6968-8595BB072FA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AAC5CA0-E707-4B53-45D2-15E15933D6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9EF481F-4B66-F88F-F1D7-FB5B9D3C3554}"/>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5" name="Espace réservé du pied de page 4">
            <a:extLst>
              <a:ext uri="{FF2B5EF4-FFF2-40B4-BE49-F238E27FC236}">
                <a16:creationId xmlns:a16="http://schemas.microsoft.com/office/drawing/2014/main" id="{FAB67611-D9E8-4458-9050-18FE31EFD13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9844124-7B86-0179-B234-88052D2CC9D7}"/>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476596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FB14FC-9C86-65BB-6CDE-1B0AF15A663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86BFF17-F55A-5683-3D81-F66626AE5FA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17CB543-7C24-B971-E046-E6EDFAF4906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2A8054A-22B0-5701-74B5-46DCF5A19C99}"/>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6" name="Espace réservé du pied de page 5">
            <a:extLst>
              <a:ext uri="{FF2B5EF4-FFF2-40B4-BE49-F238E27FC236}">
                <a16:creationId xmlns:a16="http://schemas.microsoft.com/office/drawing/2014/main" id="{1818AC6C-C33C-FAEC-6AC5-462C1DD85B2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C7EA1B2-45B0-5461-DCE7-026EC5CE0B3D}"/>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843290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8BD71E-7098-5B11-F346-86AC4296F39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5BA039D-6C78-FEA2-7372-A2E2FA12DE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6C8EBAB-0656-A12B-6C41-7A96156FD6AC}"/>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334F66A-A45B-289A-56D8-9E54285E22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2964682-E527-75B6-3873-512F948EC01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F1DD0C26-EC0E-40D1-E0EE-637C93281A1E}"/>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8" name="Espace réservé du pied de page 7">
            <a:extLst>
              <a:ext uri="{FF2B5EF4-FFF2-40B4-BE49-F238E27FC236}">
                <a16:creationId xmlns:a16="http://schemas.microsoft.com/office/drawing/2014/main" id="{69124144-404C-DFFE-F638-6286C0DC5B1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78E1284-C64C-6707-D30B-2499C4DA9EA0}"/>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1911473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FEA3E2-70EC-201F-3A8C-51F4BA24BD4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76395C8-1142-E1D0-D2BD-A4CB72C65505}"/>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4" name="Espace réservé du pied de page 3">
            <a:extLst>
              <a:ext uri="{FF2B5EF4-FFF2-40B4-BE49-F238E27FC236}">
                <a16:creationId xmlns:a16="http://schemas.microsoft.com/office/drawing/2014/main" id="{FCA488DE-2591-D214-968A-05224EBC2A0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F91B5C7-CD42-BAEC-A381-9DCB8BF8911E}"/>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619832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7452F6C-A091-962D-C14D-1873AB1AE6F2}"/>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3" name="Espace réservé du pied de page 2">
            <a:extLst>
              <a:ext uri="{FF2B5EF4-FFF2-40B4-BE49-F238E27FC236}">
                <a16:creationId xmlns:a16="http://schemas.microsoft.com/office/drawing/2014/main" id="{E7A856C0-6513-EF6A-7CF2-6A3F4F19A25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8E7244F-3F89-A70D-44BD-3A0D8B9C73E8}"/>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3217373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9CA3F4-1D9E-27EA-7EF4-D7D0F554B27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6C2C3E6-E270-4004-65B8-028A2207D0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5EBD2AB-1744-0CCE-F571-34C9E43F96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B4CD3B5-26B8-2FFB-D68A-984751360F54}"/>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6" name="Espace réservé du pied de page 5">
            <a:extLst>
              <a:ext uri="{FF2B5EF4-FFF2-40B4-BE49-F238E27FC236}">
                <a16:creationId xmlns:a16="http://schemas.microsoft.com/office/drawing/2014/main" id="{12625DF5-C131-E6C9-BA8D-4F119EA3BB9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70F3561-04CE-E3B6-5B8B-9459DE75638F}"/>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2668504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8D4006-A2BB-D1E4-A0C7-D82A151D81F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19E8BC3-7D9B-2FA5-8C65-AC4EA34405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9417F94-87C0-FAF8-0635-D3DDCCD42F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CB6D213-129E-E189-1E95-0F2F6ED85ED1}"/>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6" name="Espace réservé du pied de page 5">
            <a:extLst>
              <a:ext uri="{FF2B5EF4-FFF2-40B4-BE49-F238E27FC236}">
                <a16:creationId xmlns:a16="http://schemas.microsoft.com/office/drawing/2014/main" id="{77ABADEA-BD60-E20C-2352-4B1D0D42453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3554EC5-B2D8-82B7-9AB9-810AF7316968}"/>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1329362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064D5F3-21B4-7066-5F5C-394A0C8ACA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787BD37-4D63-AEAD-A68C-85AEF39C6F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1C807DF-762F-045D-86CC-4B65FB94A9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B50B2F-3197-41AA-97D4-C34F4F582EF6}" type="datetimeFigureOut">
              <a:rPr lang="fr-FR" smtClean="0"/>
              <a:t>03/11/2022</a:t>
            </a:fld>
            <a:endParaRPr lang="fr-FR"/>
          </a:p>
        </p:txBody>
      </p:sp>
      <p:sp>
        <p:nvSpPr>
          <p:cNvPr id="5" name="Espace réservé du pied de page 4">
            <a:extLst>
              <a:ext uri="{FF2B5EF4-FFF2-40B4-BE49-F238E27FC236}">
                <a16:creationId xmlns:a16="http://schemas.microsoft.com/office/drawing/2014/main" id="{288729FE-3139-EF87-3C8F-A45F280C99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2ED81DD-67ED-5341-EED6-AD482CF907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4ABE8F-7C48-46FB-A5BB-B75ECA288166}" type="slidenum">
              <a:rPr lang="fr-FR" smtClean="0"/>
              <a:t>‹N°›</a:t>
            </a:fld>
            <a:endParaRPr lang="fr-FR"/>
          </a:p>
        </p:txBody>
      </p:sp>
    </p:spTree>
    <p:extLst>
      <p:ext uri="{BB962C8B-B14F-4D97-AF65-F5344CB8AC3E}">
        <p14:creationId xmlns:p14="http://schemas.microsoft.com/office/powerpoint/2010/main" val="3177110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ur2_OK">
            <a:hlinkClick r:id="" action="ppaction://media"/>
            <a:extLst>
              <a:ext uri="{FF2B5EF4-FFF2-40B4-BE49-F238E27FC236}">
                <a16:creationId xmlns:a16="http://schemas.microsoft.com/office/drawing/2014/main" id="{7C3DBA02-76AA-C325-B175-B8BD60C1F3A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2" y="0"/>
            <a:ext cx="12196761" cy="6855322"/>
          </a:xfrm>
          <a:prstGeom prst="rect">
            <a:avLst/>
          </a:prstGeom>
        </p:spPr>
      </p:pic>
    </p:spTree>
    <p:extLst>
      <p:ext uri="{BB962C8B-B14F-4D97-AF65-F5344CB8AC3E}">
        <p14:creationId xmlns:p14="http://schemas.microsoft.com/office/powerpoint/2010/main" val="126084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8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64C799D-1FCC-68F8-84E3-5F3312F3E048}"/>
              </a:ext>
            </a:extLst>
          </p:cNvPr>
          <p:cNvSpPr txBox="1"/>
          <p:nvPr/>
        </p:nvSpPr>
        <p:spPr>
          <a:xfrm>
            <a:off x="87166" y="39729"/>
            <a:ext cx="12017667" cy="5400709"/>
          </a:xfrm>
          <a:prstGeom prst="rect">
            <a:avLst/>
          </a:prstGeom>
          <a:noFill/>
          <a:ln>
            <a:noFill/>
          </a:ln>
        </p:spPr>
        <p:txBody>
          <a:bodyPr wrap="square" rtlCol="0">
            <a:spAutoFit/>
          </a:bodyPr>
          <a:lstStyle/>
          <a:p>
            <a:pPr>
              <a:lnSpc>
                <a:spcPct val="107000"/>
              </a:lnSpc>
              <a:spcAft>
                <a:spcPts val="800"/>
              </a:spcAft>
            </a:pPr>
            <a:r>
              <a:rPr lang="fr-FR" sz="2600" b="1" u="sng" dirty="0">
                <a:solidFill>
                  <a:schemeClr val="bg1"/>
                </a:solidFill>
                <a:latin typeface="Century Gothic" panose="020B0502020202020204" pitchFamily="34" charset="0"/>
                <a:ea typeface="Calibri" panose="020F0502020204030204" pitchFamily="34" charset="0"/>
                <a:cs typeface="Arial" panose="020B0604020202020204" pitchFamily="34" charset="0"/>
              </a:rPr>
              <a:t>JOUR 2</a:t>
            </a:r>
            <a:r>
              <a:rPr lang="fr-FR" sz="2600" b="1" dirty="0">
                <a:solidFill>
                  <a:schemeClr val="bg1"/>
                </a:solidFill>
                <a:latin typeface="Century Gothic" panose="020B0502020202020204" pitchFamily="34" charset="0"/>
                <a:ea typeface="Calibri" panose="020F0502020204030204" pitchFamily="34" charset="0"/>
                <a:cs typeface="Arial" panose="020B0604020202020204" pitchFamily="34" charset="0"/>
              </a:rPr>
              <a:t> : </a:t>
            </a:r>
            <a:r>
              <a:rPr lang="fr-FR" sz="2600" b="1" u="sng" dirty="0">
                <a:solidFill>
                  <a:schemeClr val="bg1"/>
                </a:solidFill>
                <a:latin typeface="Century Gothic" panose="020B0502020202020204" pitchFamily="34" charset="0"/>
                <a:ea typeface="Calibri" panose="020F0502020204030204" pitchFamily="34" charset="0"/>
                <a:cs typeface="Arial" panose="020B0604020202020204" pitchFamily="34" charset="0"/>
              </a:rPr>
              <a:t>LE SOLDAT</a:t>
            </a:r>
            <a:endParaRPr lang="fr-FR" sz="2600" b="1" u="sng"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En mars 354, Martin participe à la campagne sur le Rhin contre Barbares tentant d'envahir la Gaule romaine. Ses convictions religieuses lui interdisent de verser le sang et il refuse de se battre. Accusé d'avoir peur de combattre. Martin répondit : « Demain, je me tiendrai debout et sans armes, en face de nos ennemis ; je marcherai au milieu de leur armée, protégé uniquement par le signe de la croix ». L'Empereur le prit au mot, le fit arrêter et jeter en prison pour qu'il tienne sa promesse. Le lendemain, les ennemis se rendirent et demandèrent la paix. Alors l'Empereur l'autorisa à partir. Après tant d'années passées dans l'armée, il était enfin libre de devenir soldat du Christ ! </a:t>
            </a:r>
            <a:endParaRPr lang="fr-FR" sz="2600" dirty="0">
              <a:solidFill>
                <a:schemeClr val="bg1"/>
              </a:solidFill>
              <a:effectLst/>
              <a:latin typeface="Calibri" panose="020F0502020204030204" pitchFamily="34" charset="0"/>
              <a:ea typeface="Calibri" panose="020F0502020204030204" pitchFamily="34" charset="0"/>
            </a:endParaRPr>
          </a:p>
          <a:p>
            <a:pPr lvl="0">
              <a:lnSpc>
                <a:spcPct val="107000"/>
              </a:lnSpc>
              <a:spcAft>
                <a:spcPts val="800"/>
              </a:spcAft>
            </a:pPr>
            <a:endParaRPr lang="fr-FR" sz="2600" b="1" u="sng"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9382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64C799D-1FCC-68F8-84E3-5F3312F3E048}"/>
              </a:ext>
            </a:extLst>
          </p:cNvPr>
          <p:cNvSpPr txBox="1"/>
          <p:nvPr/>
        </p:nvSpPr>
        <p:spPr>
          <a:xfrm>
            <a:off x="105507" y="63306"/>
            <a:ext cx="12017667" cy="5465855"/>
          </a:xfrm>
          <a:prstGeom prst="rect">
            <a:avLst/>
          </a:prstGeom>
          <a:noFill/>
          <a:ln>
            <a:noFill/>
          </a:ln>
        </p:spPr>
        <p:txBody>
          <a:bodyPr wrap="square" rtlCol="0">
            <a:spAutoFit/>
          </a:bodyPr>
          <a:lstStyle/>
          <a:p>
            <a:pPr marR="35560">
              <a:lnSpc>
                <a:spcPct val="107000"/>
              </a:lnSpc>
              <a:spcAft>
                <a:spcPts val="800"/>
              </a:spcAft>
            </a:pPr>
            <a:r>
              <a:rPr lang="fr-FR" sz="2600" b="1" u="sng"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t>Méditation</a:t>
            </a:r>
          </a:p>
          <a:p>
            <a:pPr fontAlgn="base">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 La prière est la force du chrétien et de toute personne croyante. Dans la faiblesse et dans la fragilité de notre vie, nous pouvons nous adresser à Dieu avec une confiance de fils et entrer en communion avec Lui. Face à tant de blessures qui nous font mal et qui pourraient endurcir notre </a:t>
            </a:r>
            <a:r>
              <a:rPr lang="fr-FR" sz="2600" dirty="0" err="1">
                <a:solidFill>
                  <a:schemeClr val="bg1"/>
                </a:solidFill>
                <a:effectLst/>
                <a:latin typeface="Century Gothic" panose="020B0502020202020204" pitchFamily="34" charset="0"/>
                <a:ea typeface="Calibri" panose="020F0502020204030204" pitchFamily="34" charset="0"/>
              </a:rPr>
              <a:t>coeur</a:t>
            </a:r>
            <a:r>
              <a:rPr lang="fr-FR" sz="2600" dirty="0">
                <a:solidFill>
                  <a:schemeClr val="bg1"/>
                </a:solidFill>
                <a:effectLst/>
                <a:latin typeface="Century Gothic" panose="020B0502020202020204" pitchFamily="34" charset="0"/>
                <a:ea typeface="Calibri" panose="020F0502020204030204" pitchFamily="34" charset="0"/>
              </a:rPr>
              <a:t>, nous sommes appelés à plonger dans la mer de la prière, qui est la mer de l’amour infini de Dieu, pour goûter sa tendresse.</a:t>
            </a:r>
          </a:p>
          <a:p>
            <a:pPr fontAlgn="base">
              <a:lnSpc>
                <a:spcPct val="107000"/>
              </a:lnSpc>
              <a:spcAft>
                <a:spcPts val="500"/>
              </a:spcAft>
            </a:pPr>
            <a:r>
              <a:rPr lang="fr-FR" sz="2600" dirty="0">
                <a:solidFill>
                  <a:schemeClr val="bg1"/>
                </a:solidFill>
                <a:effectLst/>
                <a:latin typeface="Century Gothic" panose="020B0502020202020204" pitchFamily="34" charset="0"/>
                <a:ea typeface="Calibri" panose="020F0502020204030204" pitchFamily="34" charset="0"/>
              </a:rPr>
              <a:t>Vivons des temps de prière plus intenses, plus prolongés, plus assidus, plus capable de se charger des nécessités de nos frères ; une prière d’intercession, pour intercéder devant Dieu pour les nombreuses situations de pauvreté et de souffrance. »</a:t>
            </a:r>
          </a:p>
          <a:p>
            <a:pPr fontAlgn="base">
              <a:lnSpc>
                <a:spcPct val="107000"/>
              </a:lnSpc>
              <a:spcAft>
                <a:spcPts val="500"/>
              </a:spcAft>
            </a:pPr>
            <a:r>
              <a:rPr lang="fr-FR" sz="2600" dirty="0">
                <a:solidFill>
                  <a:schemeClr val="bg1"/>
                </a:solidFill>
                <a:effectLst/>
                <a:latin typeface="Century Gothic" panose="020B0502020202020204" pitchFamily="34" charset="0"/>
                <a:ea typeface="Calibri" panose="020F0502020204030204" pitchFamily="34" charset="0"/>
              </a:rPr>
              <a:t> </a:t>
            </a:r>
            <a:endParaRPr lang="fr-FR" sz="2600" b="1"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29128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64C799D-1FCC-68F8-84E3-5F3312F3E048}"/>
              </a:ext>
            </a:extLst>
          </p:cNvPr>
          <p:cNvSpPr txBox="1"/>
          <p:nvPr/>
        </p:nvSpPr>
        <p:spPr>
          <a:xfrm>
            <a:off x="105507" y="63306"/>
            <a:ext cx="12017667" cy="5281639"/>
          </a:xfrm>
          <a:prstGeom prst="rect">
            <a:avLst/>
          </a:prstGeom>
          <a:noFill/>
          <a:ln>
            <a:noFill/>
          </a:ln>
        </p:spPr>
        <p:txBody>
          <a:bodyPr wrap="square" rtlCol="0">
            <a:spAutoFit/>
          </a:bodyPr>
          <a:lstStyle/>
          <a:p>
            <a:pPr marR="35560">
              <a:lnSpc>
                <a:spcPct val="107000"/>
              </a:lnSpc>
              <a:spcAft>
                <a:spcPts val="800"/>
              </a:spcAft>
            </a:pPr>
            <a:r>
              <a:rPr lang="fr-FR" sz="2600" b="1" u="sng"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t>Prière</a:t>
            </a:r>
            <a:endParaRPr lang="fr-FR" sz="2600" b="1"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Seigneur, mets en notre cœur l’esprit qui animait Saint Martin pour qu’à son exemple, nous nous engagions dans une vie de prière fidèle pour te connaître et t’aimer chaque jour davantage.</a:t>
            </a:r>
          </a:p>
          <a:p>
            <a:pPr fontAlgn="base">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Par la puissante intercession de Saint Martin, nous te confions le monde, nos dirigeants et tous les pays en guerre. Qu’ils soient les </a:t>
            </a:r>
            <a:r>
              <a:rPr lang="fr-FR" sz="2600" dirty="0" err="1">
                <a:solidFill>
                  <a:schemeClr val="bg1"/>
                </a:solidFill>
                <a:effectLst/>
                <a:latin typeface="Century Gothic" panose="020B0502020202020204" pitchFamily="34" charset="0"/>
                <a:ea typeface="Calibri" panose="020F0502020204030204" pitchFamily="34" charset="0"/>
              </a:rPr>
              <a:t>artisant</a:t>
            </a:r>
            <a:r>
              <a:rPr lang="fr-FR" sz="2600" dirty="0">
                <a:solidFill>
                  <a:schemeClr val="bg1"/>
                </a:solidFill>
                <a:effectLst/>
                <a:latin typeface="Century Gothic" panose="020B0502020202020204" pitchFamily="34" charset="0"/>
                <a:ea typeface="Calibri" panose="020F0502020204030204" pitchFamily="34" charset="0"/>
              </a:rPr>
              <a:t> de la paix comme toi.</a:t>
            </a:r>
          </a:p>
          <a:p>
            <a:pPr marR="35560">
              <a:lnSpc>
                <a:spcPct val="107000"/>
              </a:lnSpc>
              <a:spcAft>
                <a:spcPts val="800"/>
              </a:spcAft>
            </a:pPr>
            <a:br>
              <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br>
            <a:r>
              <a:rPr lang="fr-FR" sz="2600" b="1" u="sng"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t>Intensions</a:t>
            </a:r>
            <a:endParaRPr lang="fr-FR" sz="2600" b="1"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marR="35560">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t> (Intention de la neuvaine ou Témoignage Pèlerinage Tours 2022)</a:t>
            </a:r>
          </a:p>
          <a:p>
            <a:pPr marR="35560">
              <a:lnSpc>
                <a:spcPct val="107000"/>
              </a:lnSpc>
              <a:spcAft>
                <a:spcPts val="800"/>
              </a:spcAft>
            </a:pPr>
            <a:endPar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1395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64C799D-1FCC-68F8-84E3-5F3312F3E048}"/>
              </a:ext>
            </a:extLst>
          </p:cNvPr>
          <p:cNvSpPr txBox="1"/>
          <p:nvPr/>
        </p:nvSpPr>
        <p:spPr>
          <a:xfrm>
            <a:off x="105507" y="63306"/>
            <a:ext cx="12017667" cy="6566028"/>
          </a:xfrm>
          <a:prstGeom prst="rect">
            <a:avLst/>
          </a:prstGeom>
          <a:noFill/>
          <a:ln>
            <a:noFill/>
          </a:ln>
        </p:spPr>
        <p:txBody>
          <a:bodyPr wrap="square" rtlCol="0">
            <a:spAutoFit/>
          </a:bodyPr>
          <a:lstStyle/>
          <a:p>
            <a:pPr marR="35560">
              <a:lnSpc>
                <a:spcPct val="107000"/>
              </a:lnSpc>
              <a:spcAft>
                <a:spcPts val="800"/>
              </a:spcAft>
            </a:pPr>
            <a:r>
              <a:rPr lang="fr-FR" sz="2600" b="1" u="sng"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t>Chapelet</a:t>
            </a:r>
            <a:endParaRPr lang="fr-FR" sz="2600" b="1"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marR="35560">
              <a:lnSpc>
                <a:spcPct val="107000"/>
              </a:lnSpc>
            </a:pPr>
            <a:r>
              <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t>1 x Notre père</a:t>
            </a:r>
          </a:p>
          <a:p>
            <a:pPr marR="35560">
              <a:lnSpc>
                <a:spcPct val="107000"/>
              </a:lnSpc>
            </a:pPr>
            <a:r>
              <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t>1 dizaine </a:t>
            </a:r>
            <a:r>
              <a:rPr lang="fr-FR" sz="2600">
                <a:solidFill>
                  <a:schemeClr val="bg1"/>
                </a:solidFill>
                <a:effectLst/>
                <a:latin typeface="Century Gothic" panose="020B0502020202020204" pitchFamily="34" charset="0"/>
                <a:ea typeface="Calibri" panose="020F0502020204030204" pitchFamily="34" charset="0"/>
                <a:cs typeface="Arial" panose="020B0604020202020204" pitchFamily="34" charset="0"/>
              </a:rPr>
              <a:t>de chapelet</a:t>
            </a:r>
            <a:endPar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marR="35560">
              <a:lnSpc>
                <a:spcPct val="107000"/>
              </a:lnSpc>
            </a:pPr>
            <a:r>
              <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t>Gloire au père …</a:t>
            </a:r>
          </a:p>
          <a:p>
            <a:pPr marR="35560">
              <a:lnSpc>
                <a:spcPct val="107000"/>
              </a:lnSpc>
            </a:pPr>
            <a:endParaRPr lang="fr-FR" sz="2600" dirty="0">
              <a:solidFill>
                <a:schemeClr val="bg1"/>
              </a:solidFill>
              <a:latin typeface="Century Gothic" panose="020B0502020202020204" pitchFamily="34" charset="0"/>
              <a:ea typeface="Calibri" panose="020F0502020204030204" pitchFamily="34" charset="0"/>
              <a:cs typeface="Arial" panose="020B0604020202020204" pitchFamily="34" charset="0"/>
            </a:endParaRPr>
          </a:p>
          <a:p>
            <a:pPr marR="35560" algn="just">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Ô, mon bon et doux Jésus, pardonnez-nous nos péchés, préservez-nous du feu de l'enfer et conduisez au ciel toutes les âmes, spécialement celles qui ont le plus besoin de votre miséricorde. </a:t>
            </a:r>
          </a:p>
          <a:p>
            <a:pPr marR="35560" algn="just">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Que par la miséricorde de Dieu, les âmes des fidèles trépassés reposent en paix.</a:t>
            </a:r>
          </a:p>
          <a:p>
            <a:pPr marR="35560" algn="just">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Amen.</a:t>
            </a:r>
          </a:p>
          <a:p>
            <a:pPr marR="35560">
              <a:lnSpc>
                <a:spcPct val="107000"/>
              </a:lnSpc>
            </a:pPr>
            <a:endPar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marR="35560">
              <a:lnSpc>
                <a:spcPct val="107000"/>
              </a:lnSpc>
              <a:spcAft>
                <a:spcPts val="800"/>
              </a:spcAft>
            </a:pPr>
            <a:endPar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marR="35560">
              <a:lnSpc>
                <a:spcPct val="107000"/>
              </a:lnSpc>
              <a:spcAft>
                <a:spcPts val="800"/>
              </a:spcAft>
            </a:pPr>
            <a:endPar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43389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64C799D-1FCC-68F8-84E3-5F3312F3E048}"/>
              </a:ext>
            </a:extLst>
          </p:cNvPr>
          <p:cNvSpPr txBox="1"/>
          <p:nvPr/>
        </p:nvSpPr>
        <p:spPr>
          <a:xfrm>
            <a:off x="105507" y="63306"/>
            <a:ext cx="12017667" cy="8000780"/>
          </a:xfrm>
          <a:prstGeom prst="rect">
            <a:avLst/>
          </a:prstGeom>
          <a:noFill/>
          <a:ln>
            <a:noFill/>
          </a:ln>
        </p:spPr>
        <p:txBody>
          <a:bodyPr wrap="square" rtlCol="0">
            <a:spAutoFit/>
          </a:bodyPr>
          <a:lstStyle/>
          <a:p>
            <a:pPr marR="36195">
              <a:lnSpc>
                <a:spcPct val="107000"/>
              </a:lnSpc>
              <a:spcAft>
                <a:spcPts val="600"/>
              </a:spcAft>
            </a:pPr>
            <a:r>
              <a:rPr lang="fr-FR" sz="2600" b="1" u="sng" dirty="0">
                <a:solidFill>
                  <a:schemeClr val="bg1"/>
                </a:solidFill>
                <a:effectLst/>
                <a:latin typeface="Century Gothic" panose="020B0502020202020204" pitchFamily="34" charset="0"/>
                <a:ea typeface="Calibri" panose="020F0502020204030204" pitchFamily="34" charset="0"/>
              </a:rPr>
              <a:t>Prions</a:t>
            </a:r>
            <a:endParaRPr lang="fr-FR" sz="2600" b="1" dirty="0">
              <a:solidFill>
                <a:schemeClr val="bg1"/>
              </a:solidFill>
              <a:effectLst/>
              <a:latin typeface="Century Gothic" panose="020B0502020202020204" pitchFamily="34" charset="0"/>
              <a:ea typeface="Calibri" panose="020F0502020204030204" pitchFamily="34" charset="0"/>
            </a:endParaRPr>
          </a:p>
          <a:p>
            <a:pPr marR="35560">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Bienheureux Martin, nous venons à toi. Soldat de Dieu, Apôtre du Christ, Témoin de son Évangile et Pasteur de son Église, nous te prions.</a:t>
            </a:r>
          </a:p>
          <a:p>
            <a:pPr marR="35560" algn="l">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Tu étais présent à Dieu dans le grand silence des nuits solitaires, donne-nous de lui rester fidèles dans la foi et la prière. Catéchumène, tu donnas au mendiant la moitié de ton manteau, aide-nous à partager avec nos frères.</a:t>
            </a:r>
          </a:p>
          <a:p>
            <a:pPr marR="35560" algn="l">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À travers champs et bois, tu as défié le démon et détruit ses idoles, prends-nous en ta garde et protège-nous du mal.</a:t>
            </a:r>
          </a:p>
          <a:p>
            <a:pPr marR="35560" algn="l">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Au soir de ta vie, tu n’as point refusé le poids des jours et des travaux, fais que nous soyons dociles à la volonté du Père.</a:t>
            </a:r>
          </a:p>
          <a:p>
            <a:pPr marR="35560" algn="l">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Au Ciel de gloire, tu jouis de ton repos dans la maison de Dieu, mets en nos cœurs le désir de te rejoindre et de connaître près de toi la joie de l’éternité bienheureuse ».</a:t>
            </a:r>
          </a:p>
          <a:p>
            <a:pPr marR="35560">
              <a:lnSpc>
                <a:spcPct val="107000"/>
              </a:lnSpc>
              <a:spcAft>
                <a:spcPts val="800"/>
              </a:spcAft>
            </a:pPr>
            <a:r>
              <a:rPr lang="fr-FR" sz="1800" dirty="0">
                <a:solidFill>
                  <a:srgbClr val="FF0000"/>
                </a:solidFill>
                <a:effectLst/>
                <a:latin typeface="Century Gothic" panose="020B0502020202020204" pitchFamily="34" charset="0"/>
                <a:ea typeface="Calibri" panose="020F0502020204030204" pitchFamily="34" charset="0"/>
              </a:rPr>
              <a:t> </a:t>
            </a:r>
            <a:endParaRPr lang="fr-FR" sz="1800" dirty="0">
              <a:solidFill>
                <a:srgbClr val="000000"/>
              </a:solidFill>
              <a:effectLst/>
              <a:latin typeface="Calibri" panose="020F0502020204030204" pitchFamily="34" charset="0"/>
              <a:ea typeface="Calibri" panose="020F0502020204030204" pitchFamily="34" charset="0"/>
            </a:endParaRPr>
          </a:p>
          <a:p>
            <a:pPr marR="35560">
              <a:lnSpc>
                <a:spcPct val="107000"/>
              </a:lnSpc>
              <a:spcAft>
                <a:spcPts val="800"/>
              </a:spcAft>
            </a:pPr>
            <a:endPar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marR="35560">
              <a:lnSpc>
                <a:spcPct val="107000"/>
              </a:lnSpc>
              <a:spcAft>
                <a:spcPts val="800"/>
              </a:spcAft>
            </a:pPr>
            <a:endPar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6647375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586</Words>
  <Application>Microsoft Office PowerPoint</Application>
  <PresentationFormat>Grand écran</PresentationFormat>
  <Paragraphs>27</Paragraphs>
  <Slides>6</Slides>
  <Notes>0</Notes>
  <HiddenSlides>0</HiddenSlides>
  <MMClips>1</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6</vt:i4>
      </vt:variant>
    </vt:vector>
  </HeadingPairs>
  <TitlesOfParts>
    <vt:vector size="11" baseType="lpstr">
      <vt:lpstr>Arial</vt:lpstr>
      <vt:lpstr>Calibri</vt:lpstr>
      <vt:lpstr>Calibri Light</vt:lpstr>
      <vt:lpstr>Century Gothic</vt:lpstr>
      <vt:lpstr>Thème Office</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Utilistateur Admin Install</dc:creator>
  <cp:lastModifiedBy>Utilistateur Admin Install</cp:lastModifiedBy>
  <cp:revision>7</cp:revision>
  <dcterms:created xsi:type="dcterms:W3CDTF">2022-11-01T17:39:22Z</dcterms:created>
  <dcterms:modified xsi:type="dcterms:W3CDTF">2022-11-03T07:50:40Z</dcterms:modified>
</cp:coreProperties>
</file>