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6" r:id="rId3"/>
    <p:sldId id="264" r:id="rId4"/>
    <p:sldId id="267" r:id="rId5"/>
    <p:sldId id="268" r:id="rId6"/>
    <p:sldId id="269" r:id="rId7"/>
    <p:sldId id="270" r:id="rId8"/>
    <p:sldId id="271" r:id="rId9"/>
    <p:sldId id="272" r:id="rId10"/>
    <p:sldId id="273"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7" d="100"/>
          <a:sy n="77" d="100"/>
        </p:scale>
        <p:origin x="201"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CE5AE-D106-F8A7-0BCB-0DA0876A7F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5CCE756-B162-4522-04B3-48F08C51B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E70E2D-31BF-20EE-495A-D5A3D4B1A15C}"/>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307C9687-A3A9-4A95-90CA-40FFF5944D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087745-468C-5C34-6EA5-1FDADB6091C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53586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27B84-8FCD-DB70-9F97-ED0A0B67F2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FBC7C99-75DD-9199-F53A-D2A59086960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4623CF-ADE7-05E4-1A14-814CDF044257}"/>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80CB6302-E23E-73A7-B6D5-F8C7959652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F8B644-6C7F-2721-AFD8-0D9B23C99F9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27037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E135890-3EF2-88F5-B098-ED8E2E636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1CDF48F-D7B3-7BBF-0C14-55DF5012885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974CE9-5ACC-FEDF-02BE-8378D87D02BF}"/>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0F10F1CC-1B03-5D90-2CC7-1D0AF091D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6B218F-578C-7863-AD3E-EE52F2133B6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6888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B2DDE-2551-6174-29CB-4E538AA720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56412CF-0C15-5BB9-A04F-079A696E56F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6789E8-E50B-3ED5-6190-2968E5284886}"/>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AFBD0079-9DA9-0FA4-218B-82FE41BCA4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A94E42-6DFE-8483-D9D9-4047185A2A3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50523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50AE1-8CA5-D711-6968-8595BB072FA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AAC5CA0-E707-4B53-45D2-15E15933D6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EF481F-4B66-F88F-F1D7-FB5B9D3C35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FAB67611-D9E8-4458-9050-18FE31EFD1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844124-7B86-0179-B234-88052D2CC9D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7659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B14FC-9C86-65BB-6CDE-1B0AF15A66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6BFF17-F55A-5683-3D81-F66626AE5FA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7CB543-7C24-B971-E046-E6EDFAF4906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2A8054A-22B0-5701-74B5-46DCF5A19C99}"/>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818AC6C-C33C-FAEC-6AC5-462C1DD85B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7EA1B2-45B0-5461-DCE7-026EC5CE0B3D}"/>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84329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8BD71E-7098-5B11-F346-86AC4296F39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5BA039D-6C78-FEA2-7372-A2E2FA12D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6C8EBAB-0656-A12B-6C41-7A96156FD6A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34F66A-A45B-289A-56D8-9E54285E22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2964682-E527-75B6-3873-512F948EC0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1DD0C26-EC0E-40D1-E0EE-637C93281A1E}"/>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8" name="Espace réservé du pied de page 7">
            <a:extLst>
              <a:ext uri="{FF2B5EF4-FFF2-40B4-BE49-F238E27FC236}">
                <a16:creationId xmlns:a16="http://schemas.microsoft.com/office/drawing/2014/main" id="{69124144-404C-DFFE-F638-6286C0DC5B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78E1284-C64C-6707-D30B-2499C4DA9EA0}"/>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91147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EA3E2-70EC-201F-3A8C-51F4BA24BD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76395C8-1142-E1D0-D2BD-A4CB72C65505}"/>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4" name="Espace réservé du pied de page 3">
            <a:extLst>
              <a:ext uri="{FF2B5EF4-FFF2-40B4-BE49-F238E27FC236}">
                <a16:creationId xmlns:a16="http://schemas.microsoft.com/office/drawing/2014/main" id="{FCA488DE-2591-D214-968A-05224EBC2A0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F91B5C7-CD42-BAEC-A381-9DCB8BF8911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61983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452F6C-A091-962D-C14D-1873AB1AE6F2}"/>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3" name="Espace réservé du pied de page 2">
            <a:extLst>
              <a:ext uri="{FF2B5EF4-FFF2-40B4-BE49-F238E27FC236}">
                <a16:creationId xmlns:a16="http://schemas.microsoft.com/office/drawing/2014/main" id="{E7A856C0-6513-EF6A-7CF2-6A3F4F19A25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E7244F-3F89-A70D-44BD-3A0D8B9C73E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21737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CA3F4-1D9E-27EA-7EF4-D7D0F554B2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C2C3E6-E270-4004-65B8-028A2207D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EBD2AB-1744-0CCE-F571-34C9E43F9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B4CD3B5-26B8-2FFB-D68A-984751360F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2625DF5-C131-E6C9-BA8D-4F119EA3BB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0F3561-04CE-E3B6-5B8B-9459DE75638F}"/>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66850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D4006-A2BB-D1E4-A0C7-D82A151D81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19E8BC3-7D9B-2FA5-8C65-AC4EA3440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9417F94-87C0-FAF8-0635-D3DDCCD42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B6D213-129E-E189-1E95-0F2F6ED85ED1}"/>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77ABADEA-BD60-E20C-2352-4B1D0D4245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554EC5-B2D8-82B7-9AB9-810AF731696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32936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064D5F3-21B4-7066-5F5C-394A0C8AC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87BD37-4D63-AEAD-A68C-85AEF39C6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C807DF-762F-045D-86CC-4B65FB94A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288729FE-3139-EF87-3C8F-A45F280C9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2ED81DD-67ED-5341-EED6-AD482CF90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4ABE8F-7C48-46FB-A5BB-B75ECA288166}" type="slidenum">
              <a:rPr lang="fr-FR" smtClean="0"/>
              <a:t>‹N°›</a:t>
            </a:fld>
            <a:endParaRPr lang="fr-FR"/>
          </a:p>
        </p:txBody>
      </p:sp>
    </p:spTree>
    <p:extLst>
      <p:ext uri="{BB962C8B-B14F-4D97-AF65-F5344CB8AC3E}">
        <p14:creationId xmlns:p14="http://schemas.microsoft.com/office/powerpoint/2010/main" val="3177110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ur9_OK">
            <a:hlinkClick r:id="" action="ppaction://media"/>
            <a:extLst>
              <a:ext uri="{FF2B5EF4-FFF2-40B4-BE49-F238E27FC236}">
                <a16:creationId xmlns:a16="http://schemas.microsoft.com/office/drawing/2014/main" id="{47769216-90F8-9A88-35E1-207B490348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 y="0"/>
            <a:ext cx="12201525" cy="6858000"/>
          </a:xfrm>
          <a:prstGeom prst="rect">
            <a:avLst/>
          </a:prstGeom>
        </p:spPr>
      </p:pic>
    </p:spTree>
    <p:extLst>
      <p:ext uri="{BB962C8B-B14F-4D97-AF65-F5344CB8AC3E}">
        <p14:creationId xmlns:p14="http://schemas.microsoft.com/office/powerpoint/2010/main" val="12608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651821"/>
          </a:xfrm>
          <a:prstGeom prst="rect">
            <a:avLst/>
          </a:prstGeom>
          <a:noFill/>
          <a:ln>
            <a:noFill/>
          </a:ln>
        </p:spPr>
        <p:txBody>
          <a:bodyPr wrap="square" rtlCol="0">
            <a:spAutoFit/>
          </a:bodyPr>
          <a:lstStyle/>
          <a:p>
            <a:pPr>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LITANIES DES ST MARTINS DE TOURS</a:t>
            </a:r>
            <a:endParaRPr lang="fr-FR" sz="2600" b="1" u="sng"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57785" algn="ctr">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endParaRPr>
          </a:p>
          <a:p>
            <a:pPr marR="57785" algn="ctr">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Saint Martin, priez pour nous, </a:t>
            </a:r>
            <a:endParaRPr lang="fr-FR" sz="2600" dirty="0">
              <a:solidFill>
                <a:schemeClr val="bg1"/>
              </a:solidFill>
              <a:effectLst/>
              <a:latin typeface="Calibri" panose="020F0502020204030204" pitchFamily="34" charset="0"/>
              <a:ea typeface="Calibri" panose="020F0502020204030204" pitchFamily="34" charset="0"/>
            </a:endParaRPr>
          </a:p>
          <a:p>
            <a:pPr marR="57785" algn="ctr">
              <a:lnSpc>
                <a:spcPct val="107000"/>
              </a:lnSpc>
              <a:spcAft>
                <a:spcPts val="800"/>
              </a:spcAft>
            </a:pPr>
            <a:r>
              <a:rPr lang="fr-FR" sz="2600" b="1" dirty="0">
                <a:solidFill>
                  <a:schemeClr val="bg1"/>
                </a:solidFill>
                <a:effectLst/>
                <a:latin typeface="Century Gothic" panose="020B0502020202020204" pitchFamily="34" charset="0"/>
                <a:ea typeface="Calibri" panose="020F0502020204030204" pitchFamily="34" charset="0"/>
              </a:rPr>
              <a:t>R / afin que nous soyons rendus dignes des promesses de Jésus-Christ. </a:t>
            </a:r>
            <a:endParaRPr lang="fr-FR" sz="2600" b="1" dirty="0">
              <a:solidFill>
                <a:schemeClr val="bg1"/>
              </a:solidFill>
              <a:effectLst/>
              <a:latin typeface="Calibri" panose="020F0502020204030204" pitchFamily="34" charset="0"/>
              <a:ea typeface="Calibri" panose="020F0502020204030204" pitchFamily="34" charset="0"/>
            </a:endParaRPr>
          </a:p>
          <a:p>
            <a:pPr marL="11430" algn="ctr">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  </a:t>
            </a:r>
            <a:endParaRPr lang="fr-FR" sz="2600" dirty="0">
              <a:solidFill>
                <a:schemeClr val="bg1"/>
              </a:solidFill>
              <a:effectLst/>
              <a:latin typeface="Calibri" panose="020F0502020204030204" pitchFamily="34" charset="0"/>
              <a:ea typeface="Calibri" panose="020F0502020204030204" pitchFamily="34" charset="0"/>
            </a:endParaRPr>
          </a:p>
          <a:p>
            <a:r>
              <a:rPr lang="fr-FR" sz="2600" b="1"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Prions </a:t>
            </a:r>
            <a:endParaRPr lang="fr-FR" sz="2600" b="1" dirty="0">
              <a:solidFill>
                <a:schemeClr val="bg1"/>
              </a:solidFill>
              <a:effectLst/>
              <a:latin typeface="Times New Roman" panose="02020603050405020304" pitchFamily="18" charset="0"/>
              <a:ea typeface="Times New Roman" panose="02020603050405020304" pitchFamily="18"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Seigneur, vous voyez que nous ne pouvons rien par nos propres forces, faites, dans Votre Miséricorde, que l'intercession de saint Martin, notre évêque, nous protège contre toutes les adversités. Par Jésus, le Christ, notre Seigneur. Amen. </a:t>
            </a:r>
            <a:endParaRPr lang="fr-FR" sz="2600" dirty="0">
              <a:solidFill>
                <a:schemeClr val="bg1"/>
              </a:solidFill>
              <a:effectLst/>
              <a:latin typeface="Calibri" panose="020F0502020204030204" pitchFamily="34" charset="0"/>
              <a:ea typeface="Calibri" panose="020F0502020204030204" pitchFamily="34" charset="0"/>
            </a:endParaRPr>
          </a:p>
          <a:p>
            <a:pPr>
              <a:lnSpc>
                <a:spcPct val="107000"/>
              </a:lnSpc>
              <a:spcAft>
                <a:spcPts val="3990"/>
              </a:spcAft>
            </a:pPr>
            <a:r>
              <a:rPr lang="fr-FR" sz="2600" dirty="0">
                <a:solidFill>
                  <a:schemeClr val="bg1"/>
                </a:solidFill>
                <a:effectLst/>
                <a:latin typeface="Century Gothic" panose="020B0502020202020204" pitchFamily="34" charset="0"/>
                <a:ea typeface="Calibri" panose="020F0502020204030204" pitchFamily="34" charset="0"/>
              </a:rPr>
              <a:t>  </a:t>
            </a:r>
            <a:endParaRPr lang="fr-FR" sz="2600" dirty="0">
              <a:solidFill>
                <a:schemeClr val="bg1"/>
              </a:solidFill>
              <a:effectLst/>
              <a:latin typeface="Calibri" panose="020F0502020204030204" pitchFamily="34" charset="0"/>
              <a:ea typeface="Calibri" panose="020F050202020403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260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87166" y="39729"/>
            <a:ext cx="12017667" cy="5495351"/>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JOUR 9</a:t>
            </a:r>
            <a:r>
              <a:rPr lang="fr-FR" sz="2600" b="1" dirty="0">
                <a:solidFill>
                  <a:schemeClr val="bg1"/>
                </a:solidFill>
                <a:latin typeface="Century Gothic" panose="020B0502020202020204" pitchFamily="34" charset="0"/>
                <a:ea typeface="Calibri" panose="020F0502020204030204" pitchFamily="34" charset="0"/>
                <a:cs typeface="Arial" panose="020B0604020202020204" pitchFamily="34" charset="0"/>
              </a:rPr>
              <a:t> : </a:t>
            </a: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LA MORT DE ST MARTIN</a:t>
            </a: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Méditation</a:t>
            </a:r>
          </a:p>
          <a:p>
            <a:pPr marR="46990" indent="-6985" algn="just">
              <a:lnSpc>
                <a:spcPct val="107000"/>
              </a:lnSpc>
            </a:pPr>
            <a:r>
              <a:rPr lang="fr-FR" sz="2600" dirty="0">
                <a:solidFill>
                  <a:schemeClr val="bg1"/>
                </a:solidFill>
                <a:effectLst/>
                <a:latin typeface="Century Gothic" panose="020B0502020202020204" pitchFamily="34" charset="0"/>
                <a:ea typeface="Calibri" panose="020F0502020204030204" pitchFamily="34" charset="0"/>
              </a:rPr>
              <a:t>Paul prononce l’une des phrases les plus riches d’espérance qui existent dans le Nouveau Testament : “À la fin, nous serons avec lui” ». Et ce sera une « manière d’être avec le Seigneur, ainsi, avec notre corps et avec notre âme ». Telle est notre « identité chrétienne, être avec le Seigneur ». « Nous ressusciterons pour être avec le Seigneur et la résurrection commence ici, comme disciples, si nous sommes avec le Seigneur, si nous marchons avec le Seigneur. »</a:t>
            </a:r>
          </a:p>
          <a:p>
            <a:pPr marR="48260" indent="-6350" algn="just">
              <a:lnSpc>
                <a:spcPct val="107000"/>
              </a:lnSpc>
              <a:spcAft>
                <a:spcPts val="800"/>
              </a:spcAft>
            </a:pPr>
            <a:r>
              <a:rPr lang="fr-FR" sz="1800" i="1" dirty="0">
                <a:solidFill>
                  <a:srgbClr val="FF0000"/>
                </a:solidFill>
                <a:effectLst/>
                <a:latin typeface="Times New Roman" panose="02020603050405020304" pitchFamily="18" charset="0"/>
                <a:ea typeface="Calibri" panose="020F0502020204030204" pitchFamily="34" charset="0"/>
              </a:rPr>
              <a:t> </a:t>
            </a:r>
            <a:r>
              <a:rPr lang="fr-FR" sz="26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Pape François, 9 octobre 2014</a:t>
            </a:r>
          </a:p>
          <a:p>
            <a:pPr marR="48260" indent="-6350" algn="just">
              <a:lnSpc>
                <a:spcPct val="107000"/>
              </a:lnSpc>
              <a:spcAft>
                <a:spcPts val="800"/>
              </a:spcAft>
            </a:pPr>
            <a:endParaRPr lang="fr-FR" sz="1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2277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8158195"/>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Intensions</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(Intention de la neuvaine ou Témoignage Pèlerinage Tours 2022)</a:t>
            </a:r>
          </a:p>
          <a:p>
            <a:pPr marR="35560">
              <a:lnSpc>
                <a:spcPct val="107000"/>
              </a:lnSpc>
              <a:spcAft>
                <a:spcPts val="800"/>
              </a:spcAft>
            </a:pP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Chapelet</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1 x Notre père</a:t>
            </a:r>
          </a:p>
          <a:p>
            <a:pPr marR="35560">
              <a:lnSpc>
                <a:spcPct val="107000"/>
              </a:lnSpc>
            </a:pPr>
            <a:r>
              <a:rPr lang="fr-FR" sz="2600" dirty="0">
                <a:solidFill>
                  <a:schemeClr val="bg1"/>
                </a:solidFill>
                <a:latin typeface="Century Gothic" panose="020B0502020202020204" pitchFamily="34" charset="0"/>
                <a:ea typeface="Calibri" panose="020F0502020204030204" pitchFamily="34" charset="0"/>
                <a:cs typeface="Arial" panose="020B0604020202020204" pitchFamily="34" charset="0"/>
              </a:rPr>
              <a:t>1 dizaine </a:t>
            </a:r>
            <a:r>
              <a:rPr lang="fr-FR" sz="2600">
                <a:solidFill>
                  <a:schemeClr val="bg1"/>
                </a:solidFill>
                <a:latin typeface="Century Gothic" panose="020B0502020202020204" pitchFamily="34" charset="0"/>
                <a:ea typeface="Calibri" panose="020F0502020204030204" pitchFamily="34" charset="0"/>
                <a:cs typeface="Arial" panose="020B0604020202020204" pitchFamily="34" charset="0"/>
              </a:rPr>
              <a:t>de chapelet</a:t>
            </a: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Gloire au père …</a:t>
            </a:r>
          </a:p>
          <a:p>
            <a:pPr marR="35560">
              <a:lnSpc>
                <a:spcPct val="107000"/>
              </a:lnSpc>
            </a:pPr>
            <a:endParaRPr lang="fr-FR" sz="26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Ô, mon bon et doux Jésus, pardonnez-nous nos péchés, préservez-nous du feu de l'enfer et conduisez au ciel toutes les âmes, spécialement celles qui ont le plus besoin de votre miséricorde. </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Que par la miséricorde de Dieu, les âmes des fidèles trépassés reposent en paix.</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Amen.</a:t>
            </a:r>
          </a:p>
          <a:p>
            <a:pPr marR="35560">
              <a:lnSpc>
                <a:spcPct val="107000"/>
              </a:lnSpc>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338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87166" y="55622"/>
            <a:ext cx="12017667" cy="7340151"/>
          </a:xfrm>
          <a:prstGeom prst="rect">
            <a:avLst/>
          </a:prstGeom>
          <a:noFill/>
          <a:ln>
            <a:noFill/>
          </a:ln>
        </p:spPr>
        <p:txBody>
          <a:bodyPr wrap="square" rtlCol="0">
            <a:spAutoFit/>
          </a:bodyPr>
          <a:lstStyle/>
          <a:p>
            <a:pPr>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LITANIES DES ST MARTINS DE TOURS</a:t>
            </a:r>
            <a:endParaRPr lang="fr-FR" sz="2600" b="1" u="sng"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 Seigneur, ayez pitié de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Jésus-Christ, ayez pitié de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Seigneur, ayez pitié de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Jésus-Christ, écoutez-nous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Jésus-Christ, exaucez-nous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Dieu le Père, des cieux où vous êtes assis, ayez pitié de nous </a:t>
            </a:r>
            <a:endParaRPr lang="fr-FR" sz="2600" dirty="0">
              <a:solidFill>
                <a:schemeClr val="bg1"/>
              </a:solidFill>
              <a:effectLst/>
              <a:latin typeface="Calibri" panose="020F0502020204030204" pitchFamily="34" charset="0"/>
              <a:ea typeface="Calibri" panose="020F0502020204030204" pitchFamily="34" charset="0"/>
            </a:endParaRPr>
          </a:p>
          <a:p>
            <a:pPr marR="284353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Dieu le Fils, Rédempteur du monde, ayez pitié de nous Dieu le Saint-Esprit, ayez pitié de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Trinité Sainte, qui êtes un seul Dieu, ayez pitié de nous </a:t>
            </a:r>
            <a:endParaRPr lang="fr-FR" sz="2600" dirty="0">
              <a:solidFill>
                <a:schemeClr val="bg1"/>
              </a:solidFill>
              <a:effectLst/>
              <a:latin typeface="Calibri" panose="020F0502020204030204" pitchFamily="34" charset="0"/>
              <a:ea typeface="Calibri" panose="020F0502020204030204" pitchFamily="34" charset="0"/>
            </a:endParaRPr>
          </a:p>
          <a:p>
            <a:pPr>
              <a:lnSpc>
                <a:spcPct val="107000"/>
              </a:lnSpc>
              <a:spcAft>
                <a:spcPts val="800"/>
              </a:spcAft>
            </a:pPr>
            <a:r>
              <a:rPr lang="fr-FR" dirty="0">
                <a:solidFill>
                  <a:schemeClr val="bg1"/>
                </a:solidFill>
                <a:effectLst/>
                <a:latin typeface="Century Gothic" panose="020B0502020202020204" pitchFamily="34" charset="0"/>
                <a:ea typeface="Calibri" panose="020F0502020204030204" pitchFamily="34" charset="0"/>
              </a:rPr>
              <a:t> </a:t>
            </a:r>
            <a:endParaRPr lang="fr-FR"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Sainte Marie, Mère de Dieu,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généreux soldat de Jésus-Christ,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parfait modèle des guerriers, priez pour nous, </a:t>
            </a:r>
            <a:r>
              <a:rPr lang="fr-FR" sz="2600" b="1" dirty="0">
                <a:solidFill>
                  <a:schemeClr val="bg1"/>
                </a:solidFill>
                <a:effectLst/>
                <a:latin typeface="Century Gothic" panose="020B0502020202020204" pitchFamily="34" charset="0"/>
                <a:ea typeface="Calibri" panose="020F0502020204030204" pitchFamily="34" charset="0"/>
              </a:rPr>
              <a:t> </a:t>
            </a: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su mépriser les biens et les plaisirs du monde,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6709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7234545"/>
          </a:xfrm>
          <a:prstGeom prst="rect">
            <a:avLst/>
          </a:prstGeom>
          <a:noFill/>
          <a:ln>
            <a:noFill/>
          </a:ln>
        </p:spPr>
        <p:txBody>
          <a:bodyPr wrap="square" rtlCol="0">
            <a:spAutoFit/>
          </a:bodyPr>
          <a:lstStyle/>
          <a:p>
            <a:pPr>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LITANIES DE ST MARTIN DE TOURS</a:t>
            </a:r>
            <a:endParaRPr lang="fr-FR" sz="2600" b="1" u="sng"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n’étant encore que catéchumène, vous êtes dépouillé d’une partie de vos vêtements, pour en couvrir un pauvre,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été un modèle de sobriété et d’abstinence,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ne parliez que de Jésus-Christ,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ange de paix,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homme d’oraison,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étiez si ami de la pauvreté,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étiez le consolateur des affligés,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étiez le défenseur des opprimés,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homme vraiment apostolique,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supportiez les injures avec tant de patience,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été embrasé du feu de la charité, priez pour nous. </a:t>
            </a:r>
            <a:endParaRPr lang="fr-FR" sz="2600" dirty="0">
              <a:solidFill>
                <a:schemeClr val="bg1"/>
              </a:solidFill>
              <a:effectLst/>
              <a:latin typeface="Calibri" panose="020F0502020204030204" pitchFamily="34" charset="0"/>
              <a:ea typeface="Calibri" panose="020F050202020403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0747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393289"/>
          </a:xfrm>
          <a:prstGeom prst="rect">
            <a:avLst/>
          </a:prstGeom>
          <a:noFill/>
          <a:ln>
            <a:noFill/>
          </a:ln>
        </p:spPr>
        <p:txBody>
          <a:bodyPr wrap="square" rtlCol="0">
            <a:spAutoFit/>
          </a:bodyPr>
          <a:lstStyle/>
          <a:p>
            <a:pPr>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LITANIES DES ST MARTINS DE TOURS</a:t>
            </a:r>
            <a:endParaRPr lang="fr-FR" sz="2600" b="1" u="sng"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opéré tant de merveilles,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sur la terre, avez conversé avec les anges,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Gloire du sacerdoce,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si bien prêché par votre exemple l’humilité et la douceur,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joie et bonheur de l’Eglise,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été tout à la fois évêque et solitaire,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pasteur de la province de Tours,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été l’apôtre des Gaules comme saint Paul le fut des Gentils,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en célébrant les Saints Mystères, avez été environné d’une lumière miraculeuse, priez pour nous. </a:t>
            </a: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0039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809428"/>
          </a:xfrm>
          <a:prstGeom prst="rect">
            <a:avLst/>
          </a:prstGeom>
          <a:noFill/>
          <a:ln>
            <a:noFill/>
          </a:ln>
        </p:spPr>
        <p:txBody>
          <a:bodyPr wrap="square" rtlCol="0">
            <a:spAutoFit/>
          </a:bodyPr>
          <a:lstStyle/>
          <a:p>
            <a:pPr>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LITANIES DES ST MARTINS DE TOURS</a:t>
            </a:r>
            <a:endParaRPr lang="fr-FR" sz="2600" b="1" u="sng"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portiez partout la bonne odeur de Jésus-Christ,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ressuscité des morts,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renversé tant d’idoles,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étiez la terreur des démons,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défenseur de la foi catholique,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confesseur du dogme de la Très Sainte Trinité,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meniez ici-bas une vie angélique, ...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protégé la ville de Tours contre la fureur de ses ennemis,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avait le don de prophétie,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si glorieusement continué les travaux de saint Gatien,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homme puissant en œuvres et en paroles, priez pour nous. </a:t>
            </a: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552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393289"/>
          </a:xfrm>
          <a:prstGeom prst="rect">
            <a:avLst/>
          </a:prstGeom>
          <a:noFill/>
          <a:ln>
            <a:noFill/>
          </a:ln>
        </p:spPr>
        <p:txBody>
          <a:bodyPr wrap="square" rtlCol="0">
            <a:spAutoFit/>
          </a:bodyPr>
          <a:lstStyle/>
          <a:p>
            <a:pPr>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LITANIES DES ST MARTINS DE TOURS</a:t>
            </a:r>
            <a:endParaRPr lang="fr-FR" sz="2600" b="1" u="sng"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dont le nom et la sainteté sont connus de toute la terre,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ne vous êtes jamais refusé au travail,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montré jusqu’à la mort une entière soumission à la sainte Volonté de Dieu,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fait à Dieu le généreux sacrifice de votre vie,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en qui l’ennemi du salut ne trouva rien qui lui appartint,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avez été reçu dans le sein d’Abraham,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dont le tombeau a été illustré par tant de miracles,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dont le sépulcre est glorieux,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dont la vie et la mort sont admirables, priez pour nous. </a:t>
            </a: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814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385081"/>
          </a:xfrm>
          <a:prstGeom prst="rect">
            <a:avLst/>
          </a:prstGeom>
          <a:noFill/>
          <a:ln>
            <a:noFill/>
          </a:ln>
        </p:spPr>
        <p:txBody>
          <a:bodyPr wrap="square" rtlCol="0">
            <a:spAutoFit/>
          </a:bodyPr>
          <a:lstStyle/>
          <a:p>
            <a:pPr>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cs typeface="Calibri" panose="020F0502020204030204" pitchFamily="34" charset="0"/>
              </a:rPr>
              <a:t>LITANIES DES ST MARTINS DE TOURS</a:t>
            </a:r>
            <a:endParaRPr lang="fr-FR" sz="2600" b="1" u="sng"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dont les funérailles furent un véritable triomphe,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régnez maintenant avec Notre-Seigneur Jésus-Christ,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êtes la joie de l’Eglise de Jésus-Christ, priez pour nous.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Saint Martin qui, du haut du ciel, vous intéressez particulièrement à votre troupeau, priez pour nous. </a:t>
            </a:r>
            <a:endParaRPr lang="fr-FR" sz="2600" dirty="0">
              <a:solidFill>
                <a:schemeClr val="bg1"/>
              </a:solidFill>
              <a:effectLst/>
              <a:latin typeface="Calibri" panose="020F0502020204030204" pitchFamily="34" charset="0"/>
              <a:ea typeface="Calibri" panose="020F0502020204030204" pitchFamily="34" charset="0"/>
            </a:endParaRPr>
          </a:p>
          <a:p>
            <a:pPr>
              <a:lnSpc>
                <a:spcPct val="107000"/>
              </a:lnSpc>
              <a:spcAft>
                <a:spcPts val="800"/>
              </a:spcAft>
            </a:pPr>
            <a:r>
              <a:rPr lang="fr-FR" dirty="0">
                <a:solidFill>
                  <a:schemeClr val="bg1"/>
                </a:solidFill>
                <a:effectLst/>
                <a:latin typeface="Century Gothic" panose="020B0502020202020204" pitchFamily="34" charset="0"/>
                <a:ea typeface="Calibri" panose="020F0502020204030204" pitchFamily="34" charset="0"/>
              </a:rPr>
              <a:t>  </a:t>
            </a:r>
            <a:endParaRPr lang="fr-FR"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Agneau de Dieu, qui effacez les péchés du monde, pardonnez-nous Seigneur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Agneau de Dieu, qui effacez les péchés du monde, exaucez-nous Seigneur </a:t>
            </a:r>
            <a:endParaRPr lang="fr-FR" sz="2600" dirty="0">
              <a:solidFill>
                <a:schemeClr val="bg1"/>
              </a:solidFill>
              <a:effectLst/>
              <a:latin typeface="Calibri" panose="020F0502020204030204" pitchFamily="34" charset="0"/>
              <a:ea typeface="Calibri" panose="020F0502020204030204" pitchFamily="34" charset="0"/>
            </a:endParaRPr>
          </a:p>
          <a:p>
            <a:pPr marR="48260" indent="-6350" algn="just">
              <a:lnSpc>
                <a:spcPct val="104000"/>
              </a:lnSpc>
              <a:spcAft>
                <a:spcPts val="20"/>
              </a:spcAft>
            </a:pPr>
            <a:r>
              <a:rPr lang="fr-FR" sz="2600" dirty="0">
                <a:solidFill>
                  <a:schemeClr val="bg1"/>
                </a:solidFill>
                <a:effectLst/>
                <a:latin typeface="Century Gothic" panose="020B0502020202020204" pitchFamily="34" charset="0"/>
                <a:ea typeface="Calibri" panose="020F0502020204030204" pitchFamily="34" charset="0"/>
              </a:rPr>
              <a:t>Agneau de Dieu, qui effacez les péchés du monde, ayez pitié de nous </a:t>
            </a:r>
            <a:endParaRPr lang="fr-FR" sz="2600" dirty="0">
              <a:solidFill>
                <a:schemeClr val="bg1"/>
              </a:solidFill>
              <a:effectLst/>
              <a:latin typeface="Calibri" panose="020F0502020204030204" pitchFamily="34" charset="0"/>
              <a:ea typeface="Calibri" panose="020F0502020204030204" pitchFamily="34" charset="0"/>
            </a:endParaRPr>
          </a:p>
          <a:p>
            <a:pPr>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  </a:t>
            </a: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421214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1177</Words>
  <Application>Microsoft Office PowerPoint</Application>
  <PresentationFormat>Grand écran</PresentationFormat>
  <Paragraphs>93</Paragraphs>
  <Slides>10</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vt:i4>
      </vt:variant>
    </vt:vector>
  </HeadingPairs>
  <TitlesOfParts>
    <vt:vector size="16" baseType="lpstr">
      <vt:lpstr>Arial</vt:lpstr>
      <vt:lpstr>Calibri</vt:lpstr>
      <vt:lpstr>Calibri Light</vt:lpstr>
      <vt:lpstr>Century Gothic</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Utilistateur Admin Install</dc:creator>
  <cp:lastModifiedBy>Utilistateur Admin Install</cp:lastModifiedBy>
  <cp:revision>17</cp:revision>
  <dcterms:created xsi:type="dcterms:W3CDTF">2022-11-01T17:39:22Z</dcterms:created>
  <dcterms:modified xsi:type="dcterms:W3CDTF">2022-11-03T08:02:11Z</dcterms:modified>
</cp:coreProperties>
</file>